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Varsayılan Bölüm" id="{EFAEE087-B7D9-4EFE-8AD2-5A26BC9C2DB7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55448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70250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68403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97663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486637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748975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953965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961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63043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69421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318475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524457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38106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98816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30026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915206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21942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A7F2E7-B9A1-428D-9B3A-960BE4CEADB8}" type="datetimeFigureOut">
              <a:rPr lang="tr-TR" smtClean="0"/>
              <a:pPr/>
              <a:t>23.05.2014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A9A17CF-968F-43F3-AF92-9694E6FFF2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49866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Sinema otomasyonu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İsmail </a:t>
            </a:r>
            <a:r>
              <a:rPr lang="tr-TR" dirty="0" err="1" smtClean="0"/>
              <a:t>kundakcI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6902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Kullanıcılar menüsü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7524206" y="2063396"/>
            <a:ext cx="3556301" cy="3311189"/>
          </a:xfrm>
        </p:spPr>
        <p:txBody>
          <a:bodyPr/>
          <a:lstStyle/>
          <a:p>
            <a:r>
              <a:rPr lang="tr-TR" dirty="0" smtClean="0"/>
              <a:t>Bu bölümden kullanıcı ekleme çıkarma </a:t>
            </a:r>
            <a:r>
              <a:rPr lang="tr-TR" dirty="0" err="1" smtClean="0"/>
              <a:t>güncellemele</a:t>
            </a:r>
            <a:r>
              <a:rPr lang="tr-TR" dirty="0" smtClean="0"/>
              <a:t> gibi işlemleri yapabilirsiniz.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06" y="1922690"/>
            <a:ext cx="6283419" cy="306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6623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Fragman menüsü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5669280" y="2063396"/>
            <a:ext cx="5411227" cy="3311189"/>
          </a:xfrm>
        </p:spPr>
        <p:txBody>
          <a:bodyPr/>
          <a:lstStyle/>
          <a:p>
            <a:r>
              <a:rPr lang="tr-TR" dirty="0" smtClean="0"/>
              <a:t>Bu bölümden yeni fragman ekleyebilirisiniz.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122" y="2238919"/>
            <a:ext cx="37147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9277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Seans Menüsü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7471954" y="2063396"/>
            <a:ext cx="3608553" cy="3311189"/>
          </a:xfrm>
        </p:spPr>
        <p:txBody>
          <a:bodyPr/>
          <a:lstStyle/>
          <a:p>
            <a:r>
              <a:rPr lang="tr-TR" dirty="0" smtClean="0"/>
              <a:t>Bu bölümden seans ekleme silme gibi işlemleri yapabilirsiniz</a:t>
            </a:r>
          </a:p>
          <a:p>
            <a:r>
              <a:rPr lang="tr-TR" dirty="0" smtClean="0"/>
              <a:t>Çakışan seans </a:t>
            </a:r>
            <a:r>
              <a:rPr lang="tr-TR" dirty="0" err="1" smtClean="0"/>
              <a:t>eklemenemez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88" y="2063396"/>
            <a:ext cx="7200219" cy="3055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7356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Muhasebe menüsü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7367452" y="2063396"/>
            <a:ext cx="3713056" cy="3311189"/>
          </a:xfrm>
        </p:spPr>
        <p:txBody>
          <a:bodyPr/>
          <a:lstStyle/>
          <a:p>
            <a:r>
              <a:rPr lang="tr-TR" dirty="0" smtClean="0"/>
              <a:t>Bu bölümden satış raporu fişler gibi detayları görebilirsiniz.</a:t>
            </a:r>
          </a:p>
          <a:p>
            <a:r>
              <a:rPr lang="tr-TR" dirty="0" smtClean="0"/>
              <a:t>Çıktılara çeşitli filtreler uygulayabilirsiniz.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968" y="1837765"/>
            <a:ext cx="4598265" cy="415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0671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İzlediğiniz için teşekkür ederim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İsmail </a:t>
            </a:r>
            <a:r>
              <a:rPr lang="tr-TR" dirty="0" err="1" smtClean="0"/>
              <a:t>kundakcı</a:t>
            </a:r>
            <a:r>
              <a:rPr lang="tr-TR" dirty="0" smtClean="0"/>
              <a:t>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1067766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Giriş ekranı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4746172" y="1851781"/>
            <a:ext cx="6897188" cy="3311189"/>
          </a:xfrm>
        </p:spPr>
        <p:txBody>
          <a:bodyPr>
            <a:normAutofit/>
          </a:bodyPr>
          <a:lstStyle/>
          <a:p>
            <a:r>
              <a:rPr lang="tr-TR" dirty="0" smtClean="0"/>
              <a:t>Bu ekrandan ister kasiyer olarak ister yönetici olarak giriş yapabilirisiniz.</a:t>
            </a:r>
          </a:p>
          <a:p>
            <a:r>
              <a:rPr lang="tr-TR" dirty="0" smtClean="0"/>
              <a:t>Dilerseniz sol üsteki F butonuna tıklayarak fragman gösterme </a:t>
            </a:r>
            <a:r>
              <a:rPr lang="tr-TR" dirty="0" err="1" smtClean="0"/>
              <a:t>modunu</a:t>
            </a:r>
            <a:r>
              <a:rPr lang="tr-TR" dirty="0" smtClean="0"/>
              <a:t> aktif edebilişiniz.</a:t>
            </a:r>
          </a:p>
          <a:p>
            <a:r>
              <a:rPr lang="tr-TR" dirty="0" smtClean="0"/>
              <a:t>Beni hatırla butonuna tıklayarak bir sonraki girişinizde bilgilerinizin otomatik gelmesini sağlıya bilirisiniz.</a:t>
            </a:r>
            <a:endParaRPr lang="tr-TR" dirty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2378664"/>
            <a:ext cx="3781425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126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Ana ekran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7820296" y="2063396"/>
            <a:ext cx="3857897" cy="3311189"/>
          </a:xfrm>
        </p:spPr>
        <p:txBody>
          <a:bodyPr/>
          <a:lstStyle/>
          <a:p>
            <a:r>
              <a:rPr lang="tr-TR" dirty="0" smtClean="0"/>
              <a:t>Bu ekrandan bilet satış işlemlerini gerçekleştirebilirsiniz.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1743473"/>
            <a:ext cx="6456433" cy="3631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29819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Satış ekranı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5895704" y="2063396"/>
            <a:ext cx="5184804" cy="3311189"/>
          </a:xfrm>
        </p:spPr>
        <p:txBody>
          <a:bodyPr/>
          <a:lstStyle/>
          <a:p>
            <a:r>
              <a:rPr lang="tr-TR" dirty="0" smtClean="0"/>
              <a:t>Bu ekrandan satış yapabilirisiniz.</a:t>
            </a:r>
          </a:p>
          <a:p>
            <a:r>
              <a:rPr lang="tr-TR" dirty="0" smtClean="0"/>
              <a:t>Dilerseniz indirim kuponu girip indirim yapabilirsiniz.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906" y="2390366"/>
            <a:ext cx="342900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1302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Admin</a:t>
            </a:r>
            <a:r>
              <a:rPr lang="tr-TR" dirty="0" smtClean="0"/>
              <a:t> paneli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7907384" y="2063396"/>
            <a:ext cx="3173124" cy="3311189"/>
          </a:xfrm>
        </p:spPr>
        <p:txBody>
          <a:bodyPr/>
          <a:lstStyle/>
          <a:p>
            <a:r>
              <a:rPr lang="tr-TR" dirty="0" smtClean="0"/>
              <a:t>Bu bölüm </a:t>
            </a:r>
            <a:r>
              <a:rPr lang="tr-TR" dirty="0" err="1" smtClean="0"/>
              <a:t>admin</a:t>
            </a:r>
            <a:r>
              <a:rPr lang="tr-TR" dirty="0" smtClean="0"/>
              <a:t> panelinin girişidir menülerden yapmak istediğiniz işleme ulaşabilirsiniz.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79" y="1736569"/>
            <a:ext cx="7141567" cy="363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3354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Sinema menüsü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6426926" y="2063396"/>
            <a:ext cx="4653581" cy="3311189"/>
          </a:xfrm>
        </p:spPr>
        <p:txBody>
          <a:bodyPr/>
          <a:lstStyle/>
          <a:p>
            <a:r>
              <a:rPr lang="tr-TR" dirty="0" smtClean="0"/>
              <a:t>Bu menü altından sinemanın adını değiştirebilirsiniz.</a:t>
            </a:r>
          </a:p>
          <a:p>
            <a:r>
              <a:rPr lang="tr-TR" dirty="0" smtClean="0"/>
              <a:t>Fiyatlarda oynama yapabilirsiniz.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2176462"/>
            <a:ext cx="5067300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936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İndirim kuponları menüsü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8299269" y="2063396"/>
            <a:ext cx="2781238" cy="3311189"/>
          </a:xfrm>
        </p:spPr>
        <p:txBody>
          <a:bodyPr/>
          <a:lstStyle/>
          <a:p>
            <a:r>
              <a:rPr lang="tr-TR" dirty="0" smtClean="0"/>
              <a:t>Bu menüden yeni </a:t>
            </a:r>
            <a:r>
              <a:rPr lang="tr-TR" dirty="0" err="1" smtClean="0"/>
              <a:t>inidirim</a:t>
            </a:r>
            <a:r>
              <a:rPr lang="tr-TR" dirty="0" smtClean="0"/>
              <a:t> kuponu ekleyebilirsiniz.</a:t>
            </a:r>
          </a:p>
          <a:p>
            <a:r>
              <a:rPr lang="tr-TR" dirty="0" smtClean="0"/>
              <a:t>Veya daha önceden eklemiş olduğunuz kuponlar üzerinde değişiklikler yapabilirsiniz.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1933559"/>
            <a:ext cx="7322615" cy="320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3167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Film menüsü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7471954" y="2063396"/>
            <a:ext cx="4188823" cy="3311189"/>
          </a:xfrm>
        </p:spPr>
        <p:txBody>
          <a:bodyPr/>
          <a:lstStyle/>
          <a:p>
            <a:r>
              <a:rPr lang="tr-TR" dirty="0" smtClean="0"/>
              <a:t>Bu bölümden film ekleme güncelleme gibi işlemleri yapabilirisiniz.</a:t>
            </a:r>
          </a:p>
          <a:p>
            <a:r>
              <a:rPr lang="tr-TR" dirty="0" smtClean="0"/>
              <a:t>Filmin türüne göre fiyatlandırma yapılmaktadır.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77" y="2063396"/>
            <a:ext cx="7137361" cy="321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8861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Salon menüsü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5956664" y="2063396"/>
            <a:ext cx="5123844" cy="3311189"/>
          </a:xfrm>
        </p:spPr>
        <p:txBody>
          <a:bodyPr/>
          <a:lstStyle/>
          <a:p>
            <a:r>
              <a:rPr lang="tr-TR" dirty="0" smtClean="0"/>
              <a:t>Bu bölümde salon ekleme veya salon silme işlemlerini yapabilirsiniz.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1769237"/>
            <a:ext cx="4693169" cy="360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4417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a Olay">
  <a:themeElements>
    <a:clrScheme name="Ana Olay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Ana Olay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a Olay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TC104033927[[fn=Ana Olay]]</Template>
  <TotalTime>20</TotalTime>
  <Words>196</Words>
  <Application>Microsoft Office PowerPoint</Application>
  <PresentationFormat>Özel</PresentationFormat>
  <Paragraphs>36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Ana Olay</vt:lpstr>
      <vt:lpstr>Sinema otomasyonu</vt:lpstr>
      <vt:lpstr>Giriş ekranı</vt:lpstr>
      <vt:lpstr>Ana ekran</vt:lpstr>
      <vt:lpstr>Satış ekranı</vt:lpstr>
      <vt:lpstr>Admin paneli</vt:lpstr>
      <vt:lpstr>Sinema menüsü</vt:lpstr>
      <vt:lpstr>İndirim kuponları menüsü</vt:lpstr>
      <vt:lpstr>Film menüsü</vt:lpstr>
      <vt:lpstr>Salon menüsü</vt:lpstr>
      <vt:lpstr>Kullanıcılar menüsü</vt:lpstr>
      <vt:lpstr>Fragman menüsü</vt:lpstr>
      <vt:lpstr>Seans Menüsü</vt:lpstr>
      <vt:lpstr>Muhasebe menüsü</vt:lpstr>
      <vt:lpstr>İzlediğiniz için teşekkür ederim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Sinema otomasyonu</dc:title>
  <dc:creator>ismail</dc:creator>
  <cp:lastModifiedBy>genel</cp:lastModifiedBy>
  <cp:revision>4</cp:revision>
  <dcterms:created xsi:type="dcterms:W3CDTF">2014-05-22T23:11:51Z</dcterms:created>
  <dcterms:modified xsi:type="dcterms:W3CDTF">2014-05-23T05:44:38Z</dcterms:modified>
</cp:coreProperties>
</file>