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63" r:id="rId7"/>
    <p:sldId id="259" r:id="rId8"/>
    <p:sldId id="260" r:id="rId9"/>
    <p:sldId id="261" r:id="rId10"/>
    <p:sldId id="264" r:id="rId11"/>
    <p:sldId id="265" r:id="rId12"/>
    <p:sldId id="266" r:id="rId13"/>
    <p:sldId id="262" r:id="rId14"/>
    <p:sldId id="267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81C328-8352-4B9C-9678-F21956A556F7}" type="datetimeFigureOut">
              <a:rPr lang="tr-TR" smtClean="0"/>
              <a:t>23.12.2013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C30FD3-71CC-4FF2-A998-D8AC4F09E022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ltek.info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postahesabim@windowslive.com" TargetMode="External"/><Relationship Id="rId2" Type="http://schemas.openxmlformats.org/officeDocument/2006/relationships/hyperlink" Target="http://www.hotmail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E-Posta Hesapları ve Anında Mesajlaşma Yazılımları</a:t>
            </a:r>
            <a:endParaRPr lang="tr-TR" dirty="0"/>
          </a:p>
        </p:txBody>
      </p:sp>
      <p:pic>
        <p:nvPicPr>
          <p:cNvPr id="1028" name="Picture 4" descr="http://www.orgwide.com/images/stories/Em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420888"/>
            <a:ext cx="4704523" cy="3528392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7524328" y="6413271"/>
            <a:ext cx="15307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050" dirty="0" smtClean="0"/>
              <a:t>Ahmet SOYARSLAN</a:t>
            </a:r>
          </a:p>
          <a:p>
            <a:pPr algn="r"/>
            <a:r>
              <a:rPr lang="tr-TR" sz="1050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biltek.info</a:t>
            </a:r>
            <a:endParaRPr lang="tr-TR" sz="105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Anında Mesajlaşma Yazılımları</a:t>
            </a:r>
            <a:endParaRPr lang="tr-TR" dirty="0"/>
          </a:p>
        </p:txBody>
      </p:sp>
      <p:pic>
        <p:nvPicPr>
          <p:cNvPr id="2053" name="Picture 5" descr="C:\Users\Ahmet\Desktop\staj için mali\live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357298"/>
            <a:ext cx="2992730" cy="5155543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</p:pic>
      <p:sp>
        <p:nvSpPr>
          <p:cNvPr id="9" name="8 Metin kutusu"/>
          <p:cNvSpPr txBox="1"/>
          <p:nvPr/>
        </p:nvSpPr>
        <p:spPr>
          <a:xfrm>
            <a:off x="1285852" y="1500174"/>
            <a:ext cx="4572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6"/>
              </a:buClr>
              <a:buFont typeface="Arial" pitchFamily="34" charset="0"/>
              <a:buChar char="•"/>
            </a:pPr>
            <a:r>
              <a:rPr lang="tr-TR" sz="2800" dirty="0" smtClean="0"/>
              <a:t>Windows </a:t>
            </a:r>
            <a:r>
              <a:rPr lang="tr-TR" sz="2800" dirty="0" err="1" smtClean="0"/>
              <a:t>Live</a:t>
            </a:r>
            <a:r>
              <a:rPr lang="tr-TR" sz="2800" dirty="0" smtClean="0"/>
              <a:t> Messenger</a:t>
            </a:r>
          </a:p>
          <a:p>
            <a:pPr>
              <a:buClr>
                <a:schemeClr val="accent6"/>
              </a:buClr>
              <a:buFont typeface="Arial" pitchFamily="34" charset="0"/>
              <a:buChar char="•"/>
            </a:pPr>
            <a:endParaRPr lang="tr-TR" sz="2800" dirty="0"/>
          </a:p>
          <a:p>
            <a:pPr>
              <a:buClr>
                <a:schemeClr val="accent6"/>
              </a:buClr>
              <a:buFont typeface="Arial" pitchFamily="34" charset="0"/>
              <a:buChar char="•"/>
            </a:pPr>
            <a:r>
              <a:rPr lang="tr-TR" sz="2800" dirty="0" smtClean="0"/>
              <a:t>Microsoft’un bir hizmetidir.</a:t>
            </a:r>
          </a:p>
          <a:p>
            <a:pPr>
              <a:buClr>
                <a:schemeClr val="accent6"/>
              </a:buClr>
              <a:buFont typeface="Arial" pitchFamily="34" charset="0"/>
              <a:buChar char="•"/>
            </a:pPr>
            <a:r>
              <a:rPr lang="tr-TR" sz="2800" dirty="0" smtClean="0"/>
              <a:t>Şu anda en çok kullanıcıya sahip anında mesajlaşma yazılımıdır.</a:t>
            </a:r>
          </a:p>
          <a:p>
            <a:pPr>
              <a:buClr>
                <a:schemeClr val="accent6"/>
              </a:buClr>
            </a:pPr>
            <a:endParaRPr lang="tr-TR" sz="2800" dirty="0" smtClean="0"/>
          </a:p>
          <a:p>
            <a:pPr>
              <a:buClr>
                <a:schemeClr val="accent6"/>
              </a:buClr>
              <a:buFont typeface="Arial" pitchFamily="34" charset="0"/>
              <a:buChar char="•"/>
            </a:pPr>
            <a:r>
              <a:rPr lang="tr-TR" sz="2800" dirty="0" err="1" smtClean="0"/>
              <a:t>Yahoo</a:t>
            </a:r>
            <a:r>
              <a:rPr lang="tr-TR" sz="2800" dirty="0" smtClean="0"/>
              <a:t> ve </a:t>
            </a:r>
            <a:r>
              <a:rPr lang="tr-TR" sz="2800" dirty="0" err="1" smtClean="0"/>
              <a:t>Gmail</a:t>
            </a:r>
            <a:r>
              <a:rPr lang="tr-TR" sz="2800" dirty="0" smtClean="0"/>
              <a:t> gibi diğer e-posta hizmetlerinden de kayıtlara izin vermektedir.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Anında Mesajlaşma Yazılımları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71934" y="1428736"/>
            <a:ext cx="4786346" cy="4695844"/>
          </a:xfrm>
        </p:spPr>
        <p:txBody>
          <a:bodyPr/>
          <a:lstStyle/>
          <a:p>
            <a:r>
              <a:rPr lang="tr-TR" dirty="0" err="1" smtClean="0"/>
              <a:t>Yahoo</a:t>
            </a:r>
            <a:r>
              <a:rPr lang="tr-TR" dirty="0" smtClean="0"/>
              <a:t> Messenger</a:t>
            </a:r>
          </a:p>
          <a:p>
            <a:r>
              <a:rPr lang="tr-TR" dirty="0" err="1" smtClean="0"/>
              <a:t>Yahoo’nun</a:t>
            </a:r>
            <a:r>
              <a:rPr lang="tr-TR" dirty="0" smtClean="0"/>
              <a:t> bir hizmetidir.</a:t>
            </a:r>
            <a:endParaRPr lang="tr-TR" dirty="0"/>
          </a:p>
        </p:txBody>
      </p:sp>
      <p:pic>
        <p:nvPicPr>
          <p:cNvPr id="4" name="Picture 3" descr="C:\Users\Ahmet\Desktop\staj için mali\y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357298"/>
            <a:ext cx="2397681" cy="5205399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Anında Mesajlaşma Yazılımları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4136524" cy="4910158"/>
          </a:xfrm>
        </p:spPr>
        <p:txBody>
          <a:bodyPr>
            <a:normAutofit/>
          </a:bodyPr>
          <a:lstStyle/>
          <a:p>
            <a:r>
              <a:rPr lang="tr-TR" dirty="0" err="1" smtClean="0"/>
              <a:t>GoogleTalk</a:t>
            </a:r>
            <a:r>
              <a:rPr lang="tr-TR" dirty="0" smtClean="0"/>
              <a:t> (</a:t>
            </a:r>
            <a:r>
              <a:rPr lang="tr-TR" dirty="0" err="1" smtClean="0"/>
              <a:t>Gtalk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Google’ın</a:t>
            </a:r>
            <a:r>
              <a:rPr lang="tr-TR" dirty="0" smtClean="0"/>
              <a:t> mesajlaşma yazılımıdır.</a:t>
            </a:r>
          </a:p>
          <a:p>
            <a:r>
              <a:rPr lang="tr-TR" dirty="0" smtClean="0"/>
              <a:t>Çok küçük kurulum boyutlarına ve sade bir tasarıma sahiptir.</a:t>
            </a:r>
            <a:endParaRPr lang="tr-TR" dirty="0"/>
          </a:p>
        </p:txBody>
      </p:sp>
      <p:pic>
        <p:nvPicPr>
          <p:cNvPr id="4" name="Picture 6" descr="C:\Users\Ahmet\Desktop\staj için mali\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357298"/>
            <a:ext cx="2928958" cy="5146919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Anında mesajlaşma yazılımlarının faydaları nelerdir?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285852" y="1571612"/>
          <a:ext cx="7643866" cy="4582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33"/>
                <a:gridCol w="3821933"/>
              </a:tblGrid>
              <a:tr h="569150">
                <a:tc>
                  <a:txBody>
                    <a:bodyPr/>
                    <a:lstStyle/>
                    <a:p>
                      <a:r>
                        <a:rPr lang="tr-TR" dirty="0" smtClean="0"/>
                        <a:t>Anında Mesajlaşma Yazılımı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E-Posta</a:t>
                      </a:r>
                      <a:endParaRPr lang="tr-TR" dirty="0"/>
                    </a:p>
                  </a:txBody>
                  <a:tcPr/>
                </a:tc>
              </a:tr>
              <a:tr h="848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Her iki tarafta çevrimiçi olduğu için ses ve görüntülü konuşma olanağı sağlar.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Görüntülü</a:t>
                      </a:r>
                      <a:r>
                        <a:rPr lang="tr-TR" baseline="0" dirty="0" smtClean="0"/>
                        <a:t>/sesli konuşma imkanı yoktur.</a:t>
                      </a:r>
                      <a:endParaRPr lang="tr-TR" dirty="0"/>
                    </a:p>
                  </a:txBody>
                  <a:tcPr/>
                </a:tc>
              </a:tr>
              <a:tr h="848383">
                <a:tc>
                  <a:txBody>
                    <a:bodyPr/>
                    <a:lstStyle/>
                    <a:p>
                      <a:r>
                        <a:rPr lang="tr-TR" dirty="0" smtClean="0"/>
                        <a:t>Dosya,resim veya video anında karşı</a:t>
                      </a:r>
                      <a:r>
                        <a:rPr lang="tr-TR" baseline="0" dirty="0" smtClean="0"/>
                        <a:t> tarafa doğrudan gönderilebilir/alınabilir.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Dosya göndermek veya almak</a:t>
                      </a:r>
                      <a:r>
                        <a:rPr lang="tr-TR" baseline="0" dirty="0" smtClean="0"/>
                        <a:t> için e-posta hesabına giriş yapılması gerekir.</a:t>
                      </a:r>
                      <a:endParaRPr lang="tr-TR" dirty="0"/>
                    </a:p>
                  </a:txBody>
                  <a:tcPr/>
                </a:tc>
              </a:tr>
              <a:tr h="848383">
                <a:tc>
                  <a:txBody>
                    <a:bodyPr/>
                    <a:lstStyle/>
                    <a:p>
                      <a:r>
                        <a:rPr lang="tr-TR" dirty="0" smtClean="0"/>
                        <a:t>İleti</a:t>
                      </a:r>
                      <a:r>
                        <a:rPr lang="tr-TR" baseline="0" dirty="0" smtClean="0"/>
                        <a:t> almak ve göndermek zahmetsizdir.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Anında</a:t>
                      </a:r>
                      <a:r>
                        <a:rPr lang="tr-TR" baseline="0" dirty="0" smtClean="0"/>
                        <a:t> mesajlaşma yazılımına göre ileti almak veya göndermek uzun sürebilir.</a:t>
                      </a:r>
                      <a:endParaRPr lang="tr-TR" dirty="0"/>
                    </a:p>
                  </a:txBody>
                  <a:tcPr/>
                </a:tc>
              </a:tr>
              <a:tr h="1102898">
                <a:tc>
                  <a:txBody>
                    <a:bodyPr/>
                    <a:lstStyle/>
                    <a:p>
                      <a:r>
                        <a:rPr lang="tr-TR" dirty="0" smtClean="0"/>
                        <a:t>Sadece sizin istediğiniz kişilerle</a:t>
                      </a:r>
                      <a:r>
                        <a:rPr lang="tr-TR" baseline="0" dirty="0" smtClean="0"/>
                        <a:t> iletişime geçebilir veya sizinle iletişim kuracak kişileri belirleyebilirsiniz.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Herkese e-posta</a:t>
                      </a:r>
                      <a:r>
                        <a:rPr lang="tr-TR" baseline="0" dirty="0" smtClean="0"/>
                        <a:t> gönderebilir veya herkesten e-posta alabilirsiniz.</a:t>
                      </a:r>
                      <a:endParaRPr lang="tr-TR" dirty="0"/>
                    </a:p>
                  </a:txBody>
                  <a:tcPr/>
                </a:tc>
              </a:tr>
              <a:tr h="285276">
                <a:tc>
                  <a:txBody>
                    <a:bodyPr/>
                    <a:lstStyle/>
                    <a:p>
                      <a:r>
                        <a:rPr lang="tr-TR" dirty="0" smtClean="0"/>
                        <a:t>Daha?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Daha?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Anında mesajlaşma yazılımlarının dezavantajları nelerdir?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285852" y="2143115"/>
          <a:ext cx="7643866" cy="4261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33"/>
                <a:gridCol w="3821933"/>
              </a:tblGrid>
              <a:tr h="332072">
                <a:tc>
                  <a:txBody>
                    <a:bodyPr/>
                    <a:lstStyle/>
                    <a:p>
                      <a:r>
                        <a:rPr lang="tr-TR" dirty="0" smtClean="0"/>
                        <a:t>Anında Mesajlaşma</a:t>
                      </a:r>
                      <a:r>
                        <a:rPr lang="tr-TR" baseline="0" dirty="0" smtClean="0"/>
                        <a:t> Yazılımı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E-posta</a:t>
                      </a:r>
                      <a:endParaRPr lang="tr-TR" dirty="0"/>
                    </a:p>
                  </a:txBody>
                  <a:tcPr/>
                </a:tc>
              </a:tr>
              <a:tr h="830181">
                <a:tc>
                  <a:txBody>
                    <a:bodyPr/>
                    <a:lstStyle/>
                    <a:p>
                      <a:r>
                        <a:rPr lang="tr-TR" dirty="0" smtClean="0"/>
                        <a:t>Dosya,görüntü veya ses aktarımı</a:t>
                      </a:r>
                      <a:r>
                        <a:rPr lang="tr-TR" baseline="0" dirty="0" smtClean="0"/>
                        <a:t> için k</a:t>
                      </a:r>
                      <a:r>
                        <a:rPr lang="tr-TR" dirty="0" smtClean="0"/>
                        <a:t>işilerin aynı anda</a:t>
                      </a:r>
                      <a:r>
                        <a:rPr lang="tr-TR" baseline="0" dirty="0" smtClean="0"/>
                        <a:t> çevrimiçi olması gerekir.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Kişilerin aynı anda</a:t>
                      </a:r>
                      <a:r>
                        <a:rPr lang="tr-TR" baseline="0" dirty="0" smtClean="0"/>
                        <a:t> çevrimiçi olma şartı yoktur.</a:t>
                      </a:r>
                      <a:endParaRPr lang="tr-TR" dirty="0"/>
                    </a:p>
                  </a:txBody>
                  <a:tcPr/>
                </a:tc>
              </a:tr>
              <a:tr h="716990">
                <a:tc>
                  <a:txBody>
                    <a:bodyPr/>
                    <a:lstStyle/>
                    <a:p>
                      <a:r>
                        <a:rPr lang="tr-TR" dirty="0" smtClean="0"/>
                        <a:t>Bir kişiyle iletişime geçmek</a:t>
                      </a:r>
                      <a:r>
                        <a:rPr lang="tr-TR" baseline="0" dirty="0" smtClean="0"/>
                        <a:t> için için o kişinin size izin vermesi gerekir.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E-posta</a:t>
                      </a:r>
                      <a:r>
                        <a:rPr lang="tr-TR" baseline="0" dirty="0" smtClean="0"/>
                        <a:t> herkese gönderilebilir.</a:t>
                      </a:r>
                      <a:endParaRPr lang="tr-TR" dirty="0"/>
                    </a:p>
                  </a:txBody>
                  <a:tcPr/>
                </a:tc>
              </a:tr>
              <a:tr h="716990">
                <a:tc>
                  <a:txBody>
                    <a:bodyPr/>
                    <a:lstStyle/>
                    <a:p>
                      <a:r>
                        <a:rPr lang="tr-TR" dirty="0" smtClean="0"/>
                        <a:t>Tek bir anda gönderebileceğiniz</a:t>
                      </a:r>
                      <a:r>
                        <a:rPr lang="tr-TR" baseline="0" dirty="0" smtClean="0"/>
                        <a:t> ileti metni uzunluğu sınırlıdır.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E-posta</a:t>
                      </a:r>
                      <a:r>
                        <a:rPr lang="tr-TR" baseline="0" dirty="0" smtClean="0"/>
                        <a:t> iletisinde sınır yoktur veya çok büyük iletilere izin verir.</a:t>
                      </a:r>
                      <a:endParaRPr lang="tr-TR" dirty="0"/>
                    </a:p>
                  </a:txBody>
                  <a:tcPr/>
                </a:tc>
              </a:tr>
              <a:tr h="830181"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Konuşmalar kaydedilmiyorsa daha sonra sohbet</a:t>
                      </a:r>
                      <a:r>
                        <a:rPr lang="tr-TR" baseline="0" dirty="0" smtClean="0"/>
                        <a:t> içeriklerine ulaşılamaz.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E-posta</a:t>
                      </a:r>
                      <a:r>
                        <a:rPr lang="tr-TR" baseline="0" dirty="0" smtClean="0"/>
                        <a:t> hesapları genellikle gelen ve giden iletileri saklarlar.</a:t>
                      </a:r>
                      <a:endParaRPr lang="tr-TR" dirty="0"/>
                    </a:p>
                  </a:txBody>
                  <a:tcPr/>
                </a:tc>
              </a:tr>
              <a:tr h="716990">
                <a:tc>
                  <a:txBody>
                    <a:bodyPr/>
                    <a:lstStyle/>
                    <a:p>
                      <a:r>
                        <a:rPr lang="tr-TR" dirty="0" smtClean="0"/>
                        <a:t>Daha?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Daha?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Sıra Sizde…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E-Posta hesabı olmayan arkadaşlar </a:t>
            </a:r>
            <a:r>
              <a:rPr lang="tr-TR" dirty="0" smtClean="0">
                <a:hlinkClick r:id="rId2"/>
              </a:rPr>
              <a:t>www.</a:t>
            </a:r>
            <a:r>
              <a:rPr lang="tr-TR" dirty="0" err="1" smtClean="0">
                <a:hlinkClick r:id="rId2"/>
              </a:rPr>
              <a:t>hotmail</a:t>
            </a:r>
            <a:r>
              <a:rPr lang="tr-TR" dirty="0" smtClean="0">
                <a:hlinkClick r:id="rId2"/>
              </a:rPr>
              <a:t>.com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adresinden e-posta alabilirler.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E-posta hesabı olan arkadaşlar (herhangi birisi olabilir)</a:t>
            </a:r>
          </a:p>
          <a:p>
            <a:pPr>
              <a:buNone/>
            </a:pPr>
            <a:r>
              <a:rPr lang="tr-TR" dirty="0" smtClean="0"/>
              <a:t>aşağıdaki bilgiler doğrultusunda e-posta gönderecekler.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Adres: </a:t>
            </a:r>
            <a:r>
              <a:rPr lang="tr-TR" dirty="0" err="1" smtClean="0">
                <a:hlinkClick r:id="rId3"/>
              </a:rPr>
              <a:t>epostahesabim</a:t>
            </a:r>
            <a:r>
              <a:rPr lang="tr-TR" dirty="0" smtClean="0">
                <a:hlinkClick r:id="rId3"/>
              </a:rPr>
              <a:t>@</a:t>
            </a:r>
            <a:r>
              <a:rPr lang="tr-TR" dirty="0" err="1" smtClean="0">
                <a:hlinkClick r:id="rId3"/>
              </a:rPr>
              <a:t>windowslive</a:t>
            </a:r>
            <a:r>
              <a:rPr lang="tr-TR" dirty="0" smtClean="0">
                <a:hlinkClick r:id="rId3"/>
              </a:rPr>
              <a:t>.com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Konu: Adınız Soyadınız</a:t>
            </a:r>
          </a:p>
          <a:p>
            <a:pPr>
              <a:buNone/>
            </a:pPr>
            <a:r>
              <a:rPr lang="tr-TR" dirty="0" smtClean="0"/>
              <a:t>Eklenecek Dosya: E-Postanın Avantajları.</a:t>
            </a:r>
            <a:r>
              <a:rPr lang="tr-TR" dirty="0" err="1" smtClean="0"/>
              <a:t>docx</a:t>
            </a:r>
            <a:r>
              <a:rPr lang="tr-TR" dirty="0" smtClean="0"/>
              <a:t> (en az 3 avantajı yer alacak.)</a:t>
            </a:r>
          </a:p>
          <a:p>
            <a:pPr>
              <a:buNone/>
            </a:pPr>
            <a:r>
              <a:rPr lang="tr-TR" dirty="0" smtClean="0"/>
              <a:t>İçerik: “Ödevim ektedir.”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derste neler öğreneceğiz?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E-posta Nedir?</a:t>
            </a:r>
          </a:p>
          <a:p>
            <a:r>
              <a:rPr lang="tr-TR" dirty="0" smtClean="0"/>
              <a:t>Hangi amaçla kullanılır?</a:t>
            </a:r>
          </a:p>
          <a:p>
            <a:r>
              <a:rPr lang="tr-TR" dirty="0" smtClean="0"/>
              <a:t>Yararları nelerdir?</a:t>
            </a:r>
          </a:p>
          <a:p>
            <a:r>
              <a:rPr lang="tr-TR" dirty="0" smtClean="0"/>
              <a:t>Anında mesajlaşma yazılımı nedir?</a:t>
            </a:r>
          </a:p>
          <a:p>
            <a:r>
              <a:rPr lang="tr-TR" dirty="0" smtClean="0"/>
              <a:t>Anında mesajlaşma yazılımlarını avantajlar/dezavantajları nelerdir?</a:t>
            </a:r>
          </a:p>
          <a:p>
            <a:r>
              <a:rPr lang="tr-TR" dirty="0" smtClean="0"/>
              <a:t>Ve uygulama…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E-Posta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E-posta; günlük yaşamdaki mektubun elektronik ortamdaki karşılığıdır.</a:t>
            </a:r>
          </a:p>
          <a:p>
            <a:r>
              <a:rPr lang="tr-TR" dirty="0" smtClean="0"/>
              <a:t>Daha çok İngilizce karşılığı olan </a:t>
            </a:r>
          </a:p>
          <a:p>
            <a:pPr>
              <a:buNone/>
            </a:pPr>
            <a:r>
              <a:rPr lang="tr-TR" dirty="0" smtClean="0"/>
              <a:t>“e-mail” olarak karşımıza çıkar.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098" name="Picture 2" descr="C:\Users\Ahmet\Desktop\staj için mali\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143380"/>
            <a:ext cx="7275513" cy="2082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E-Posta Adresi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136920" cy="1338258"/>
          </a:xfrm>
        </p:spPr>
        <p:txBody>
          <a:bodyPr/>
          <a:lstStyle/>
          <a:p>
            <a:r>
              <a:rPr lang="tr-TR" dirty="0" smtClean="0"/>
              <a:t>Mektup adresimizin elektronik ortamdaki karşılığıdır.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571604" y="3500438"/>
            <a:ext cx="728667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tr-TR" sz="3600" b="1" dirty="0" err="1" smtClean="0">
                <a:ln/>
                <a:solidFill>
                  <a:schemeClr val="accent3"/>
                </a:solidFill>
              </a:rPr>
              <a:t>epostahesabim</a:t>
            </a:r>
            <a:r>
              <a:rPr lang="tr-TR" sz="4400" b="1" dirty="0" smtClean="0">
                <a:ln/>
                <a:solidFill>
                  <a:schemeClr val="accent3"/>
                </a:solidFill>
              </a:rPr>
              <a:t>@</a:t>
            </a:r>
            <a:r>
              <a:rPr lang="tr-TR" sz="3600" b="1" dirty="0" err="1" smtClean="0">
                <a:ln/>
                <a:solidFill>
                  <a:schemeClr val="accent3"/>
                </a:solidFill>
              </a:rPr>
              <a:t>mynet</a:t>
            </a:r>
            <a:r>
              <a:rPr lang="tr-TR" sz="3600" b="1" dirty="0" smtClean="0">
                <a:ln/>
                <a:solidFill>
                  <a:schemeClr val="accent3"/>
                </a:solidFill>
              </a:rPr>
              <a:t>.com.tr</a:t>
            </a:r>
            <a:endParaRPr lang="tr-TR" sz="3600" b="1" dirty="0">
              <a:ln/>
              <a:solidFill>
                <a:schemeClr val="accent3"/>
              </a:solidFill>
            </a:endParaRPr>
          </a:p>
        </p:txBody>
      </p:sp>
      <p:cxnSp>
        <p:nvCxnSpPr>
          <p:cNvPr id="6" name="5 Düz Ok Bağlayıcısı"/>
          <p:cNvCxnSpPr/>
          <p:nvPr/>
        </p:nvCxnSpPr>
        <p:spPr>
          <a:xfrm rot="5400000">
            <a:off x="2571736" y="4286256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rot="5400000">
            <a:off x="5393537" y="4464851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 rot="5400000">
            <a:off x="7393801" y="4607727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11 Metin kutusu"/>
          <p:cNvSpPr txBox="1"/>
          <p:nvPr/>
        </p:nvSpPr>
        <p:spPr>
          <a:xfrm>
            <a:off x="1857356" y="5429264"/>
            <a:ext cx="164307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E-posta kullanıcı adı</a:t>
            </a:r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4714876" y="5429264"/>
            <a:ext cx="164307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Hizmet veren kuruluş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7429520" y="5500702"/>
            <a:ext cx="642942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Ülke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Nasıl E-Posta Adresi Alırım?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571612"/>
            <a:ext cx="3143272" cy="2571768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/>
              <a:t>E-posta adresi almak için yapmanız gereken tek şey hizmeti veren kurum veya kuruluşun sitesine girip başvuru formuna gerekli bilgileri girmek…</a:t>
            </a:r>
            <a:endParaRPr lang="tr-TR" dirty="0"/>
          </a:p>
        </p:txBody>
      </p:sp>
      <p:pic>
        <p:nvPicPr>
          <p:cNvPr id="3074" name="Picture 2" descr="C:\Users\Ahmet\Desktop\staj için mali\Untitled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500174"/>
            <a:ext cx="421205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E-Posta Servisleri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3922210" cy="269558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Windows </a:t>
            </a:r>
            <a:r>
              <a:rPr lang="tr-TR" dirty="0" err="1" smtClean="0"/>
              <a:t>Live</a:t>
            </a:r>
            <a:r>
              <a:rPr lang="tr-TR" dirty="0" smtClean="0"/>
              <a:t> Mail (Hotmail)</a:t>
            </a:r>
          </a:p>
          <a:p>
            <a:r>
              <a:rPr lang="tr-TR" dirty="0" err="1" smtClean="0"/>
              <a:t>Gmail</a:t>
            </a:r>
            <a:endParaRPr lang="tr-TR" dirty="0" smtClean="0"/>
          </a:p>
          <a:p>
            <a:r>
              <a:rPr lang="tr-TR" dirty="0" err="1" smtClean="0"/>
              <a:t>Yahoo</a:t>
            </a:r>
            <a:endParaRPr lang="tr-TR" dirty="0" smtClean="0"/>
          </a:p>
          <a:p>
            <a:r>
              <a:rPr lang="tr-TR" dirty="0" err="1" smtClean="0"/>
              <a:t>Mynet</a:t>
            </a:r>
            <a:endParaRPr lang="tr-TR" dirty="0"/>
          </a:p>
        </p:txBody>
      </p:sp>
      <p:pic>
        <p:nvPicPr>
          <p:cNvPr id="1026" name="Picture 2" descr="C:\Users\Ahmet\Desktop\staj için mali\gmai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143116"/>
            <a:ext cx="2928958" cy="14644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7" name="Picture 3" descr="C:\Users\Ahmet\Desktop\staj için mali\liv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500702"/>
            <a:ext cx="4615228" cy="7921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028" name="Picture 4" descr="C:\Users\Ahmet\Desktop\staj için mali\yahomai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14508">
            <a:off x="1083943" y="4707810"/>
            <a:ext cx="4214842" cy="7509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E-Posta Hangi Amaçla Kullanılır?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kişiye veya gruba bilgi,haber veya istek göndermek;</a:t>
            </a:r>
          </a:p>
          <a:p>
            <a:r>
              <a:rPr lang="tr-TR" dirty="0" smtClean="0"/>
              <a:t>Resim, müzik, kısa video, belge veya farklı türde bir dosya göndermek</a:t>
            </a:r>
          </a:p>
          <a:p>
            <a:r>
              <a:rPr lang="tr-TR" dirty="0" smtClean="0"/>
              <a:t>Çeşitli kaynaklardan haber, reklam almak.(Örneğin;alışveriş sitelerinden ürün fırsatları hakkında bilgi alabiliriz)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E-Postanın Yararları nelerdir?</a:t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214414" y="1142984"/>
          <a:ext cx="7720036" cy="5239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0018"/>
                <a:gridCol w="3860018"/>
              </a:tblGrid>
              <a:tr h="477149">
                <a:tc>
                  <a:txBody>
                    <a:bodyPr/>
                    <a:lstStyle/>
                    <a:p>
                      <a:r>
                        <a:rPr lang="tr-TR" dirty="0" smtClean="0"/>
                        <a:t>E-Posta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Mektup</a:t>
                      </a:r>
                      <a:endParaRPr lang="tr-TR" dirty="0"/>
                    </a:p>
                  </a:txBody>
                  <a:tcPr/>
                </a:tc>
              </a:tr>
              <a:tr h="1176532">
                <a:tc>
                  <a:txBody>
                    <a:bodyPr/>
                    <a:lstStyle/>
                    <a:p>
                      <a:r>
                        <a:rPr lang="tr-TR" dirty="0" smtClean="0"/>
                        <a:t>Ücretsiz</a:t>
                      </a:r>
                      <a:r>
                        <a:rPr lang="tr-TR" baseline="0" dirty="0" smtClean="0"/>
                        <a:t> bir hizmettir.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Mektup</a:t>
                      </a:r>
                      <a:r>
                        <a:rPr lang="tr-TR" baseline="0" dirty="0" smtClean="0"/>
                        <a:t> gönderimi veya gönderilecek içeriğe göre ücretlendirilir.</a:t>
                      </a:r>
                      <a:endParaRPr lang="tr-TR" dirty="0"/>
                    </a:p>
                  </a:txBody>
                  <a:tcPr/>
                </a:tc>
              </a:tr>
              <a:tr h="615644">
                <a:tc>
                  <a:txBody>
                    <a:bodyPr/>
                    <a:lstStyle/>
                    <a:p>
                      <a:r>
                        <a:rPr lang="tr-TR" dirty="0" smtClean="0"/>
                        <a:t>Hızlıdır. Gönderilen kişi</a:t>
                      </a:r>
                      <a:r>
                        <a:rPr lang="tr-TR" baseline="0" dirty="0" smtClean="0"/>
                        <a:t>lere anında iletilir.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Alıcıya ulaşması için günler veya haftalar</a:t>
                      </a:r>
                      <a:r>
                        <a:rPr lang="tr-TR" baseline="0" dirty="0" smtClean="0"/>
                        <a:t> geçebilir.</a:t>
                      </a:r>
                      <a:endParaRPr lang="tr-TR" dirty="0"/>
                    </a:p>
                  </a:txBody>
                  <a:tcPr/>
                </a:tc>
              </a:tr>
              <a:tr h="879492">
                <a:tc>
                  <a:txBody>
                    <a:bodyPr/>
                    <a:lstStyle/>
                    <a:p>
                      <a:r>
                        <a:rPr lang="tr-TR" dirty="0" smtClean="0"/>
                        <a:t>Kullanılmas</a:t>
                      </a:r>
                      <a:r>
                        <a:rPr lang="tr-TR" baseline="0" dirty="0" smtClean="0"/>
                        <a:t>ı yer ve zamandan bağımsızdır.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Mektup göndermek için postanelere</a:t>
                      </a:r>
                      <a:r>
                        <a:rPr lang="tr-TR" baseline="0" dirty="0" smtClean="0"/>
                        <a:t> gitmek gerekir. Ve postanelerin açık olduğu saatlerde gönderilebilir.</a:t>
                      </a:r>
                      <a:endParaRPr lang="tr-TR" dirty="0"/>
                    </a:p>
                  </a:txBody>
                  <a:tcPr/>
                </a:tc>
              </a:tr>
              <a:tr h="630427">
                <a:tc>
                  <a:txBody>
                    <a:bodyPr/>
                    <a:lstStyle/>
                    <a:p>
                      <a:r>
                        <a:rPr lang="tr-TR" dirty="0" smtClean="0"/>
                        <a:t>Çok geniş bir</a:t>
                      </a:r>
                      <a:r>
                        <a:rPr lang="tr-TR" baseline="0" dirty="0" smtClean="0"/>
                        <a:t> içerik gönderilebilir.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Mektup içeriği arttıkça ücreti</a:t>
                      </a:r>
                      <a:r>
                        <a:rPr lang="tr-TR" baseline="0" dirty="0" smtClean="0"/>
                        <a:t> değişecektir.</a:t>
                      </a:r>
                      <a:endParaRPr lang="tr-TR" dirty="0"/>
                    </a:p>
                  </a:txBody>
                  <a:tcPr/>
                </a:tc>
              </a:tr>
              <a:tr h="477149">
                <a:tc>
                  <a:txBody>
                    <a:bodyPr/>
                    <a:lstStyle/>
                    <a:p>
                      <a:r>
                        <a:rPr lang="tr-TR" dirty="0" smtClean="0"/>
                        <a:t>Güvenlidir.İletilmemesi halinde anında bildirim verilir.</a:t>
                      </a:r>
                      <a:r>
                        <a:rPr lang="tr-TR" baseline="0" dirty="0" smtClean="0"/>
                        <a:t> Gönderilen iletinin bir kopyası giden kutusunda yer alır.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Güvensizdir. </a:t>
                      </a:r>
                      <a:endParaRPr lang="tr-TR" dirty="0"/>
                    </a:p>
                  </a:txBody>
                  <a:tcPr/>
                </a:tc>
              </a:tr>
              <a:tr h="477149">
                <a:tc>
                  <a:txBody>
                    <a:bodyPr/>
                    <a:lstStyle/>
                    <a:p>
                      <a:r>
                        <a:rPr lang="tr-TR" dirty="0" smtClean="0"/>
                        <a:t>Daha?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Daha?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Anında Mesajlaşma Yazılımı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Anında mesajlaşma yazılımları; (IM) aynı anda çevrimiçi (online) olan kişiler arasında eş zamanlı iletişim sağlayan, ses,dosya ve görüntü aktarımına olanak veren yazılımlardır. </a:t>
            </a:r>
          </a:p>
          <a:p>
            <a:endParaRPr lang="tr-TR" dirty="0" smtClean="0"/>
          </a:p>
          <a:p>
            <a:r>
              <a:rPr lang="tr-TR" dirty="0" smtClean="0"/>
              <a:t>Örneğin; Windows </a:t>
            </a:r>
            <a:r>
              <a:rPr lang="tr-TR" dirty="0" err="1" smtClean="0"/>
              <a:t>Live</a:t>
            </a:r>
            <a:r>
              <a:rPr lang="tr-TR" dirty="0" smtClean="0"/>
              <a:t> Messenger (eski ismiyle MSN Messenger)</a:t>
            </a:r>
          </a:p>
          <a:p>
            <a:r>
              <a:rPr lang="tr-TR" dirty="0" err="1" smtClean="0"/>
              <a:t>Yahoo</a:t>
            </a:r>
            <a:r>
              <a:rPr lang="tr-TR" dirty="0" smtClean="0"/>
              <a:t> Messenger</a:t>
            </a:r>
          </a:p>
          <a:p>
            <a:r>
              <a:rPr lang="tr-TR" dirty="0" err="1" smtClean="0"/>
              <a:t>GTalk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</TotalTime>
  <Words>587</Words>
  <Application>Microsoft Office PowerPoint</Application>
  <PresentationFormat>Ekran Gösterisi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Gill Sans MT</vt:lpstr>
      <vt:lpstr>Verdana</vt:lpstr>
      <vt:lpstr>Wingdings 2</vt:lpstr>
      <vt:lpstr>Gündönümü</vt:lpstr>
      <vt:lpstr>E-Posta Hesapları ve Anında Mesajlaşma Yazılımları</vt:lpstr>
      <vt:lpstr>Bu derste neler öğreneceğiz?</vt:lpstr>
      <vt:lpstr>E-Posta Nedir?</vt:lpstr>
      <vt:lpstr>E-Posta Adresi Nedir?</vt:lpstr>
      <vt:lpstr>Nasıl E-Posta Adresi Alırım?</vt:lpstr>
      <vt:lpstr>E-Posta Servisleri</vt:lpstr>
      <vt:lpstr>E-Posta Hangi Amaçla Kullanılır?</vt:lpstr>
      <vt:lpstr>E-Postanın Yararları nelerdir? </vt:lpstr>
      <vt:lpstr>Anında Mesajlaşma Yazılımı nedir?</vt:lpstr>
      <vt:lpstr>Anında Mesajlaşma Yazılımları</vt:lpstr>
      <vt:lpstr>Anında Mesajlaşma Yazılımları</vt:lpstr>
      <vt:lpstr>Anında Mesajlaşma Yazılımları</vt:lpstr>
      <vt:lpstr>Anında mesajlaşma yazılımlarının faydaları nelerdir?</vt:lpstr>
      <vt:lpstr>Anında mesajlaşma yazılımlarının dezavantajları nelerdir?</vt:lpstr>
      <vt:lpstr>Sıra Sizde…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E-Posta Hesapları ve Anında Mesajlaşma Yazılımları</dc:title>
  <dc:creator>Ahmet</dc:creator>
  <cp:lastModifiedBy>Ahmet Soyarslan</cp:lastModifiedBy>
  <cp:revision>36</cp:revision>
  <dcterms:created xsi:type="dcterms:W3CDTF">2009-05-20T18:09:39Z</dcterms:created>
  <dcterms:modified xsi:type="dcterms:W3CDTF">2013-12-23T12:43:52Z</dcterms:modified>
</cp:coreProperties>
</file>