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8532CE-5895-4045-9ED9-7D05943C2499}" type="datetimeFigureOut">
              <a:rPr lang="tr-TR" smtClean="0"/>
              <a:pPr/>
              <a:t>14.11.2012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B38C49-2A72-4B77-BAAD-35DC22F1F66C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38C49-2A72-4B77-BAAD-35DC22F1F66C}" type="slidenum">
              <a:rPr lang="tr-TR" smtClean="0"/>
              <a:pPr/>
              <a:t>12</a:t>
            </a:fld>
            <a:endParaRPr lang="tr-T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Yuvarlatılmış Çapraz Köşeli Dikdörtgen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Başlık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10" name="9 Veri Yer Tutucusu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43D8662-4B27-4AFB-BDAE-54D922CA9A4D}" type="datetime1">
              <a:rPr lang="tr-TR" smtClean="0"/>
              <a:t>14.11.2012</a:t>
            </a:fld>
            <a:endParaRPr lang="tr-TR"/>
          </a:p>
        </p:txBody>
      </p:sp>
      <p:sp>
        <p:nvSpPr>
          <p:cNvPr id="11" name="10 Slayt Numarası Yer Tutucusu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B8FCAF9-7C37-4882-87B5-302582D4C985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2" name="11 Altbilgi Yer Tutucusu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8F77EF-70F7-424A-9238-8706F51B9785}" type="datetime1">
              <a:rPr lang="tr-TR" smtClean="0"/>
              <a:t>14.11.2012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8FCAF9-7C37-4882-87B5-302582D4C985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6B1126-C239-4A68-9F9F-E082FC89C3C4}" type="datetime1">
              <a:rPr lang="tr-TR" smtClean="0"/>
              <a:t>14.11.2012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8FCAF9-7C37-4882-87B5-302582D4C985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Dikdörtgen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92CC17-18B8-404D-831B-81B96A80C238}" type="datetime1">
              <a:rPr lang="tr-TR" smtClean="0"/>
              <a:t>14.11.2012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8FCAF9-7C37-4882-87B5-302582D4C985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Dikdörtgen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8" name="7 Veri Yer Tutucusu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CA9860F7-76B5-4A39-B70B-62E2D5DE725E}" type="datetime1">
              <a:rPr lang="tr-TR" smtClean="0"/>
              <a:t>14.11.2012</a:t>
            </a:fld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B8FCAF9-7C37-4882-87B5-302582D4C985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6E9F00-762D-4214-896B-D53D62A90668}" type="datetime1">
              <a:rPr lang="tr-TR" smtClean="0"/>
              <a:t>14.11.2012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2B8FCAF9-7C37-4882-87B5-302582D4C985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9 Dikdörtgen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Dikdörtgen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Dikdörtgen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A7DE1C-5026-4532-80A4-A34CFCE5A801}" type="datetime1">
              <a:rPr lang="tr-TR" smtClean="0"/>
              <a:t>14.11.2012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2B8FCAF9-7C37-4882-87B5-302582D4C985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21A88C-8EAF-44B6-A483-5871F240FBCE}" type="datetime1">
              <a:rPr lang="tr-TR" smtClean="0"/>
              <a:t>14.11.2012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8FCAF9-7C37-4882-87B5-302582D4C985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7" name="6 Dikdörtgen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D2A5BE-8E56-4F82-933F-BE615E286B9B}" type="datetime1">
              <a:rPr lang="tr-TR" smtClean="0"/>
              <a:t>14.11.2012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8FCAF9-7C37-4882-87B5-302582D4C985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Dikdörtgen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9" name="8 Veri Yer Tutucusu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91B15009-7163-4973-A702-1CF0EBCDCDF9}" type="datetime1">
              <a:rPr lang="tr-TR" smtClean="0"/>
              <a:t>14.11.2012</a:t>
            </a:fld>
            <a:endParaRPr lang="tr-TR"/>
          </a:p>
        </p:txBody>
      </p:sp>
      <p:sp>
        <p:nvSpPr>
          <p:cNvPr id="10" name="9 Slayt Numarası Yer Tutucusu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B8FCAF9-7C37-4882-87B5-302582D4C985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1" name="10 Altbilgi Yer Tutucusu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13" name="12 Resim Yer Tutucusu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tr-TR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Resim eklemek için simgeyi tıklatın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Veri Yer Tutucusu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195947B-E9C5-4B93-B45D-2259CFB7ACE8}" type="datetime1">
              <a:rPr lang="tr-TR" smtClean="0"/>
              <a:t>14.11.2012</a:t>
            </a:fld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B8FCAF9-7C37-4882-87B5-302582D4C985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Yuvarlatılmış Çapraz Köşeli Dikdörtgen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14" name="13 Veri Yer Tutucusu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EFDE4B06-566E-4D6A-9A73-626786BFFF2C}" type="datetime1">
              <a:rPr lang="tr-TR" smtClean="0"/>
              <a:t>14.11.2012</a:t>
            </a:fld>
            <a:endParaRPr lang="tr-TR"/>
          </a:p>
        </p:txBody>
      </p:sp>
      <p:sp>
        <p:nvSpPr>
          <p:cNvPr id="23" name="22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2B8FCAF9-7C37-4882-87B5-302582D4C985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2" name="21 Başlık Yer Tutucusu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3" name="12 Metin Yer Tutucusu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/>
              <a:t>SQL SERVER STORED PROCEDURE</a:t>
            </a:r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403648" y="2780928"/>
            <a:ext cx="6560234" cy="720080"/>
          </a:xfrm>
        </p:spPr>
        <p:txBody>
          <a:bodyPr/>
          <a:lstStyle/>
          <a:p>
            <a:pPr algn="ctr"/>
            <a:r>
              <a:rPr lang="tr-TR" dirty="0" smtClean="0"/>
              <a:t>Halil İbrahim ARAÇ</a:t>
            </a:r>
            <a:endParaRPr lang="tr-TR" dirty="0"/>
          </a:p>
        </p:txBody>
      </p:sp>
      <p:sp>
        <p:nvSpPr>
          <p:cNvPr id="4" name="2 Alt Başlık"/>
          <p:cNvSpPr txBox="1">
            <a:spLocks/>
          </p:cNvSpPr>
          <p:nvPr/>
        </p:nvSpPr>
        <p:spPr>
          <a:xfrm>
            <a:off x="467544" y="3789040"/>
            <a:ext cx="6560234" cy="2592288"/>
          </a:xfrm>
          <a:prstGeom prst="rect">
            <a:avLst/>
          </a:prstGeom>
        </p:spPr>
        <p:txBody>
          <a:bodyPr lIns="45720" rIns="246888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itchFamily="34" charset="0"/>
              <a:buChar char="•"/>
              <a:tabLst/>
              <a:defRPr/>
            </a:pPr>
            <a:r>
              <a:rPr kumimoji="0" lang="tr-T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tr-TR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Sored</a:t>
            </a:r>
            <a:r>
              <a:rPr kumimoji="0" lang="tr-T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tr-TR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Procedure</a:t>
            </a:r>
            <a:r>
              <a:rPr kumimoji="0" lang="tr-T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nedir?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itchFamily="34" charset="0"/>
              <a:buChar char="•"/>
              <a:tabLst/>
              <a:defRPr/>
            </a:pPr>
            <a:r>
              <a:rPr kumimoji="0" lang="tr-T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Nasıl hazırlanır?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itchFamily="34" charset="0"/>
              <a:buChar char="•"/>
              <a:tabLst/>
              <a:defRPr/>
            </a:pPr>
            <a:r>
              <a:rPr lang="tr-TR" sz="3200" dirty="0"/>
              <a:t> </a:t>
            </a:r>
            <a:r>
              <a:rPr lang="tr-TR" sz="3200" dirty="0" err="1" smtClean="0"/>
              <a:t>Stored</a:t>
            </a:r>
            <a:r>
              <a:rPr lang="tr-TR" sz="3200" dirty="0" smtClean="0"/>
              <a:t> </a:t>
            </a:r>
            <a:r>
              <a:rPr lang="tr-TR" sz="3200" dirty="0" err="1" smtClean="0"/>
              <a:t>Procedure</a:t>
            </a:r>
            <a:r>
              <a:rPr lang="tr-TR" sz="3200" dirty="0" smtClean="0"/>
              <a:t> güncelleme.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itchFamily="34" charset="0"/>
              <a:buChar char="•"/>
              <a:tabLst/>
              <a:defRPr/>
            </a:pPr>
            <a:r>
              <a:rPr kumimoji="0" lang="tr-TR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tr-TR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Stored</a:t>
            </a:r>
            <a:r>
              <a:rPr kumimoji="0" lang="tr-TR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tr-TR" sz="32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Procedure</a:t>
            </a:r>
            <a:r>
              <a:rPr kumimoji="0" lang="tr-TR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çağırmak.</a:t>
            </a:r>
            <a:endParaRPr kumimoji="0" lang="tr-T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tr-TR" dirty="0" smtClean="0"/>
              <a:t>Parametreli </a:t>
            </a:r>
            <a:r>
              <a:rPr lang="tr-TR" dirty="0" err="1" smtClean="0"/>
              <a:t>Procedure</a:t>
            </a:r>
            <a:r>
              <a:rPr lang="tr-TR" dirty="0" smtClean="0"/>
              <a:t> Çağrılması</a:t>
            </a:r>
            <a:endParaRPr lang="tr-T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556792"/>
            <a:ext cx="7458396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tr-TR" dirty="0" smtClean="0"/>
              <a:t>Birden fazla parametre kullanımı</a:t>
            </a:r>
            <a:endParaRPr lang="tr-T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56792"/>
            <a:ext cx="8424936" cy="508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tr-TR" dirty="0" smtClean="0"/>
              <a:t>Prosedürün Silinmesi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2708919"/>
            <a:ext cx="8229600" cy="3463597"/>
          </a:xfrm>
        </p:spPr>
        <p:txBody>
          <a:bodyPr/>
          <a:lstStyle/>
          <a:p>
            <a:pPr>
              <a:buNone/>
            </a:pPr>
            <a:r>
              <a:rPr lang="tr-TR" b="1" dirty="0" smtClean="0"/>
              <a:t>		</a:t>
            </a:r>
            <a:r>
              <a:rPr lang="tr-TR" b="1" u="sng" dirty="0" err="1" smtClean="0"/>
              <a:t>drop</a:t>
            </a:r>
            <a:r>
              <a:rPr lang="tr-TR" dirty="0" smtClean="0"/>
              <a:t>   </a:t>
            </a:r>
            <a:r>
              <a:rPr lang="tr-TR" b="1" u="sng" dirty="0" err="1" smtClean="0"/>
              <a:t>proc</a:t>
            </a:r>
            <a:r>
              <a:rPr lang="tr-TR" dirty="0" smtClean="0"/>
              <a:t>   ILANLARI_GETIR</a:t>
            </a:r>
            <a:endParaRPr lang="tr-TR" dirty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67544" y="341784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tr-TR" dirty="0" smtClean="0"/>
              <a:t>Prosedür içerisinde değişken tanımlanması</a:t>
            </a:r>
            <a:endParaRPr lang="tr-T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44824"/>
            <a:ext cx="8535066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tr-TR" dirty="0" err="1" smtClean="0"/>
              <a:t>Stored</a:t>
            </a:r>
            <a:r>
              <a:rPr lang="tr-TR" dirty="0" smtClean="0"/>
              <a:t> </a:t>
            </a:r>
            <a:r>
              <a:rPr lang="tr-TR" dirty="0" err="1" smtClean="0"/>
              <a:t>Procedure</a:t>
            </a:r>
            <a:r>
              <a:rPr lang="tr-TR" dirty="0" smtClean="0"/>
              <a:t> Nedir?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 Bir veya daha fazla TSQL  (</a:t>
            </a:r>
            <a:r>
              <a:rPr lang="tr-TR" dirty="0" err="1" smtClean="0"/>
              <a:t>Transact</a:t>
            </a:r>
            <a:r>
              <a:rPr lang="tr-TR" dirty="0" smtClean="0"/>
              <a:t> SQL) ifadesinden oluşan bir koleksiyondur.</a:t>
            </a:r>
          </a:p>
          <a:p>
            <a:r>
              <a:rPr lang="tr-TR" dirty="0" smtClean="0"/>
              <a:t> Çok kullanılan işlevlerin her defasında yeniden yazmak yerine bu ifadeleri bir yordam altında toplayabilirler.</a:t>
            </a:r>
          </a:p>
          <a:p>
            <a:r>
              <a:rPr lang="tr-TR" dirty="0" smtClean="0"/>
              <a:t>Gerektiğinde bu yordam çağrılarak bu işlevler çalıştırılabilir.</a:t>
            </a:r>
            <a:endParaRPr lang="tr-TR" dirty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tr-TR" dirty="0" smtClean="0"/>
              <a:t>Avantajları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251520" y="1700808"/>
            <a:ext cx="8712968" cy="4752528"/>
          </a:xfrm>
        </p:spPr>
        <p:txBody>
          <a:bodyPr>
            <a:noAutofit/>
          </a:bodyPr>
          <a:lstStyle/>
          <a:p>
            <a:r>
              <a:rPr lang="tr-TR" sz="2800" dirty="0" smtClean="0"/>
              <a:t>Çalışma anı planlama sağlar ve tekrar tekrar kullanılabilir. </a:t>
            </a:r>
          </a:p>
          <a:p>
            <a:r>
              <a:rPr lang="tr-TR" sz="2800" dirty="0" smtClean="0"/>
              <a:t>Uygulamalar arasında ortak kullanılabilir yapıdadır.</a:t>
            </a:r>
          </a:p>
          <a:p>
            <a:r>
              <a:rPr lang="tr-TR" sz="2800" dirty="0" smtClean="0"/>
              <a:t>Güvenli data modifikasyonu sağlar.</a:t>
            </a:r>
          </a:p>
          <a:p>
            <a:r>
              <a:rPr lang="tr-TR" sz="2800" dirty="0" smtClean="0"/>
              <a:t>Network </a:t>
            </a:r>
            <a:r>
              <a:rPr lang="tr-TR" sz="2800" dirty="0" err="1" smtClean="0"/>
              <a:t>bandwidth</a:t>
            </a:r>
            <a:r>
              <a:rPr lang="tr-TR" sz="2800" dirty="0" smtClean="0"/>
              <a:t> inden </a:t>
            </a:r>
            <a:r>
              <a:rPr lang="tr-TR" sz="2800" dirty="0" err="1" smtClean="0"/>
              <a:t>tasaruuf</a:t>
            </a:r>
            <a:r>
              <a:rPr lang="tr-TR" sz="2800" dirty="0" smtClean="0"/>
              <a:t> sağlar (daha az network </a:t>
            </a:r>
            <a:r>
              <a:rPr lang="tr-TR" sz="2800" dirty="0" err="1" smtClean="0"/>
              <a:t>bandwidth</a:t>
            </a:r>
            <a:r>
              <a:rPr lang="tr-TR" sz="2800" dirty="0" smtClean="0"/>
              <a:t> kaynak kullanımı).</a:t>
            </a:r>
          </a:p>
          <a:p>
            <a:r>
              <a:rPr lang="tr-TR" sz="2800" dirty="0" smtClean="0"/>
              <a:t>Zamanlanmış görevlere eklenebilir.</a:t>
            </a:r>
          </a:p>
          <a:p>
            <a:r>
              <a:rPr lang="tr-TR" sz="2800" dirty="0" err="1" smtClean="0"/>
              <a:t>Job</a:t>
            </a:r>
            <a:r>
              <a:rPr lang="tr-TR" sz="2800" dirty="0" smtClean="0"/>
              <a:t> olarak tanımlanabilir ve </a:t>
            </a:r>
            <a:r>
              <a:rPr lang="tr-TR" sz="2800" dirty="0" err="1" smtClean="0"/>
              <a:t>schedule</a:t>
            </a:r>
            <a:r>
              <a:rPr lang="tr-TR" sz="2800" dirty="0" smtClean="0"/>
              <a:t> edilebilir.</a:t>
            </a:r>
          </a:p>
          <a:p>
            <a:r>
              <a:rPr lang="tr-TR" sz="2800" dirty="0" err="1" smtClean="0"/>
              <a:t>Database</a:t>
            </a:r>
            <a:r>
              <a:rPr lang="tr-TR" sz="2800" dirty="0" smtClean="0"/>
              <a:t> objelerine güvenli erişim olanağı tanır.</a:t>
            </a:r>
            <a:endParaRPr lang="tr-TR" sz="2800" dirty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tr-TR" dirty="0" err="1" smtClean="0"/>
              <a:t>Stored</a:t>
            </a:r>
            <a:r>
              <a:rPr lang="tr-TR" dirty="0" smtClean="0"/>
              <a:t> </a:t>
            </a:r>
            <a:r>
              <a:rPr lang="tr-TR" dirty="0" err="1" smtClean="0"/>
              <a:t>Procedure</a:t>
            </a:r>
            <a:r>
              <a:rPr lang="tr-TR" dirty="0" smtClean="0"/>
              <a:t> Oluşturulması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251520" y="1484784"/>
            <a:ext cx="8892480" cy="537321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tr-TR" sz="2400" b="1" u="sng" dirty="0" err="1" smtClean="0"/>
              <a:t>Create</a:t>
            </a:r>
            <a:r>
              <a:rPr lang="tr-TR" sz="2400" dirty="0" smtClean="0">
                <a:solidFill>
                  <a:srgbClr val="FF0000"/>
                </a:solidFill>
              </a:rPr>
              <a:t>   </a:t>
            </a:r>
            <a:r>
              <a:rPr lang="tr-TR" sz="2400" b="1" u="sng" dirty="0" err="1" smtClean="0"/>
              <a:t>procedure</a:t>
            </a:r>
            <a:r>
              <a:rPr lang="tr-TR" sz="2400" dirty="0" smtClean="0"/>
              <a:t>    ILANLARI_GETIR</a:t>
            </a:r>
          </a:p>
          <a:p>
            <a:pPr>
              <a:buNone/>
            </a:pPr>
            <a:r>
              <a:rPr lang="tr-TR" sz="2400" b="1" u="sng" dirty="0" smtClean="0"/>
              <a:t>As</a:t>
            </a:r>
          </a:p>
          <a:p>
            <a:pPr>
              <a:buNone/>
            </a:pPr>
            <a:r>
              <a:rPr lang="tr-TR" sz="2400" b="1" u="sng" dirty="0" err="1" smtClean="0"/>
              <a:t>Begin</a:t>
            </a:r>
            <a:endParaRPr lang="tr-TR" sz="2400" b="1" u="sng" dirty="0" smtClean="0"/>
          </a:p>
          <a:p>
            <a:pPr>
              <a:buNone/>
            </a:pPr>
            <a:endParaRPr lang="tr-TR" sz="2400" dirty="0" smtClean="0"/>
          </a:p>
          <a:p>
            <a:pPr>
              <a:buNone/>
            </a:pPr>
            <a:r>
              <a:rPr lang="tr-TR" sz="2400" dirty="0" smtClean="0"/>
              <a:t>	</a:t>
            </a:r>
            <a:r>
              <a:rPr lang="en-US" sz="2400" dirty="0" smtClean="0"/>
              <a:t>select </a:t>
            </a:r>
            <a:endParaRPr lang="tr-TR" sz="2400" dirty="0" smtClean="0"/>
          </a:p>
          <a:p>
            <a:pPr>
              <a:buNone/>
            </a:pPr>
            <a:r>
              <a:rPr lang="tr-TR" sz="2400" dirty="0" smtClean="0"/>
              <a:t>		</a:t>
            </a:r>
            <a:r>
              <a:rPr lang="en-US" sz="2400" dirty="0" err="1" smtClean="0"/>
              <a:t>MA.marka_adi</a:t>
            </a:r>
            <a:r>
              <a:rPr lang="en-US" sz="2400" dirty="0" smtClean="0"/>
              <a:t> as </a:t>
            </a:r>
            <a:r>
              <a:rPr lang="en-US" sz="2400" dirty="0" err="1" smtClean="0"/>
              <a:t>Marka</a:t>
            </a:r>
            <a:r>
              <a:rPr lang="en-US" sz="2400" dirty="0" smtClean="0"/>
              <a:t>,</a:t>
            </a:r>
            <a:endParaRPr lang="tr-TR" sz="2400" dirty="0" smtClean="0"/>
          </a:p>
          <a:p>
            <a:pPr>
              <a:buNone/>
            </a:pPr>
            <a:r>
              <a:rPr lang="tr-TR" sz="2400" dirty="0" smtClean="0"/>
              <a:t>		</a:t>
            </a:r>
            <a:r>
              <a:rPr lang="en-US" sz="2400" dirty="0" err="1" smtClean="0"/>
              <a:t>MO.model_adi</a:t>
            </a:r>
            <a:r>
              <a:rPr lang="en-US" sz="2400" dirty="0" smtClean="0"/>
              <a:t> as Model,</a:t>
            </a:r>
            <a:r>
              <a:rPr lang="tr-TR" sz="2400" dirty="0" smtClean="0"/>
              <a:t> </a:t>
            </a:r>
          </a:p>
          <a:p>
            <a:pPr>
              <a:buNone/>
            </a:pPr>
            <a:r>
              <a:rPr lang="tr-TR" sz="2400" dirty="0" smtClean="0"/>
              <a:t>		</a:t>
            </a:r>
            <a:r>
              <a:rPr lang="en-US" sz="2400" dirty="0" err="1" smtClean="0"/>
              <a:t>IL.eklenme_tarihi</a:t>
            </a:r>
            <a:r>
              <a:rPr lang="en-US" sz="2400" dirty="0" smtClean="0"/>
              <a:t> as </a:t>
            </a:r>
            <a:r>
              <a:rPr lang="en-US" sz="2400" dirty="0" err="1" smtClean="0"/>
              <a:t>Eklenme</a:t>
            </a:r>
            <a:endParaRPr lang="en-US" sz="2400" dirty="0" smtClean="0"/>
          </a:p>
          <a:p>
            <a:pPr>
              <a:buNone/>
            </a:pPr>
            <a:r>
              <a:rPr lang="tr-TR" sz="2400" dirty="0" smtClean="0"/>
              <a:t>	</a:t>
            </a:r>
            <a:r>
              <a:rPr lang="tr-TR" sz="2400" dirty="0" err="1" smtClean="0"/>
              <a:t>from</a:t>
            </a:r>
            <a:r>
              <a:rPr lang="tr-TR" sz="2400" dirty="0" smtClean="0"/>
              <a:t> ilanlar as IL</a:t>
            </a:r>
          </a:p>
          <a:p>
            <a:pPr>
              <a:buNone/>
            </a:pPr>
            <a:r>
              <a:rPr lang="tr-TR" sz="2400" dirty="0" smtClean="0"/>
              <a:t>		</a:t>
            </a:r>
            <a:r>
              <a:rPr lang="tr-TR" sz="2400" dirty="0" err="1" smtClean="0"/>
              <a:t>inner</a:t>
            </a:r>
            <a:r>
              <a:rPr lang="tr-TR" sz="2400" dirty="0" smtClean="0"/>
              <a:t> </a:t>
            </a:r>
            <a:r>
              <a:rPr lang="tr-TR" sz="2400" dirty="0" err="1" smtClean="0"/>
              <a:t>join</a:t>
            </a:r>
            <a:r>
              <a:rPr lang="tr-TR" sz="2400" dirty="0" smtClean="0"/>
              <a:t> markalar as MA on MA.marka_</a:t>
            </a:r>
            <a:r>
              <a:rPr lang="tr-TR" sz="2400" dirty="0" err="1" smtClean="0"/>
              <a:t>id</a:t>
            </a:r>
            <a:r>
              <a:rPr lang="tr-TR" sz="2400" dirty="0" smtClean="0"/>
              <a:t>=IL.marka</a:t>
            </a:r>
          </a:p>
          <a:p>
            <a:pPr>
              <a:buNone/>
            </a:pPr>
            <a:r>
              <a:rPr lang="tr-TR" sz="2400" dirty="0" smtClean="0"/>
              <a:t>		</a:t>
            </a:r>
            <a:r>
              <a:rPr lang="tr-TR" sz="2400" dirty="0" err="1" smtClean="0"/>
              <a:t>inner</a:t>
            </a:r>
            <a:r>
              <a:rPr lang="tr-TR" sz="2400" dirty="0" smtClean="0"/>
              <a:t> </a:t>
            </a:r>
            <a:r>
              <a:rPr lang="tr-TR" sz="2400" dirty="0" err="1" smtClean="0"/>
              <a:t>join</a:t>
            </a:r>
            <a:r>
              <a:rPr lang="tr-TR" sz="2400" dirty="0" smtClean="0"/>
              <a:t> modeller as MO on MO.model_</a:t>
            </a:r>
            <a:r>
              <a:rPr lang="tr-TR" sz="2400" dirty="0" err="1" smtClean="0"/>
              <a:t>id</a:t>
            </a:r>
            <a:r>
              <a:rPr lang="tr-TR" sz="2400" dirty="0" smtClean="0"/>
              <a:t>=IL.model</a:t>
            </a:r>
          </a:p>
          <a:p>
            <a:pPr>
              <a:buNone/>
            </a:pPr>
            <a:endParaRPr lang="tr-TR" sz="2400" dirty="0" smtClean="0"/>
          </a:p>
          <a:p>
            <a:pPr>
              <a:buNone/>
            </a:pPr>
            <a:r>
              <a:rPr lang="tr-TR" sz="2400" b="1" u="sng" dirty="0" err="1" smtClean="0"/>
              <a:t>End</a:t>
            </a:r>
            <a:endParaRPr lang="tr-TR" sz="2400" b="1" u="sng" dirty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tr-TR" dirty="0" err="1" smtClean="0"/>
              <a:t>Stored</a:t>
            </a:r>
            <a:r>
              <a:rPr lang="tr-TR" dirty="0" smtClean="0"/>
              <a:t> </a:t>
            </a:r>
            <a:r>
              <a:rPr lang="tr-TR" dirty="0" err="1" smtClean="0"/>
              <a:t>Procedure</a:t>
            </a:r>
            <a:r>
              <a:rPr lang="tr-TR" dirty="0" smtClean="0"/>
              <a:t> Oluşturulması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251520" y="1484784"/>
            <a:ext cx="8892480" cy="537321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tr-TR" sz="2400" b="1" u="sng" dirty="0" err="1" smtClean="0"/>
              <a:t>Alter</a:t>
            </a:r>
            <a:r>
              <a:rPr lang="tr-TR" sz="2400" dirty="0" smtClean="0">
                <a:solidFill>
                  <a:srgbClr val="FF0000"/>
                </a:solidFill>
              </a:rPr>
              <a:t>   </a:t>
            </a:r>
            <a:r>
              <a:rPr lang="tr-TR" sz="2400" b="1" u="sng" dirty="0" err="1" smtClean="0"/>
              <a:t>procedure</a:t>
            </a:r>
            <a:r>
              <a:rPr lang="tr-TR" sz="2400" dirty="0" smtClean="0"/>
              <a:t>    ILANLARI_GETIR</a:t>
            </a:r>
          </a:p>
          <a:p>
            <a:pPr>
              <a:buNone/>
            </a:pPr>
            <a:r>
              <a:rPr lang="tr-TR" sz="2400" b="1" u="sng" dirty="0" smtClean="0"/>
              <a:t>As</a:t>
            </a:r>
          </a:p>
          <a:p>
            <a:pPr>
              <a:buNone/>
            </a:pPr>
            <a:r>
              <a:rPr lang="tr-TR" sz="2400" b="1" u="sng" dirty="0" err="1" smtClean="0"/>
              <a:t>Begin</a:t>
            </a:r>
            <a:endParaRPr lang="tr-TR" sz="2400" b="1" u="sng" dirty="0" smtClean="0"/>
          </a:p>
          <a:p>
            <a:pPr>
              <a:buNone/>
            </a:pPr>
            <a:endParaRPr lang="tr-TR" sz="2400" dirty="0" smtClean="0"/>
          </a:p>
          <a:p>
            <a:pPr>
              <a:buNone/>
            </a:pPr>
            <a:r>
              <a:rPr lang="tr-TR" sz="2400" dirty="0" smtClean="0"/>
              <a:t>	</a:t>
            </a:r>
            <a:r>
              <a:rPr lang="en-US" sz="2400" dirty="0" smtClean="0"/>
              <a:t>select </a:t>
            </a:r>
            <a:endParaRPr lang="tr-TR" sz="2400" dirty="0" smtClean="0"/>
          </a:p>
          <a:p>
            <a:pPr>
              <a:buNone/>
            </a:pPr>
            <a:r>
              <a:rPr lang="tr-TR" sz="2400" dirty="0" smtClean="0"/>
              <a:t>		</a:t>
            </a:r>
            <a:r>
              <a:rPr lang="en-US" sz="2400" dirty="0" err="1" smtClean="0"/>
              <a:t>MA.marka_adi</a:t>
            </a:r>
            <a:r>
              <a:rPr lang="en-US" sz="2400" dirty="0" smtClean="0"/>
              <a:t> as </a:t>
            </a:r>
            <a:r>
              <a:rPr lang="en-US" sz="2400" dirty="0" err="1" smtClean="0"/>
              <a:t>Marka</a:t>
            </a:r>
            <a:r>
              <a:rPr lang="en-US" sz="2400" dirty="0" smtClean="0"/>
              <a:t>,</a:t>
            </a:r>
            <a:endParaRPr lang="tr-TR" sz="2400" dirty="0" smtClean="0"/>
          </a:p>
          <a:p>
            <a:pPr>
              <a:buNone/>
            </a:pPr>
            <a:r>
              <a:rPr lang="tr-TR" sz="2400" dirty="0" smtClean="0"/>
              <a:t>		</a:t>
            </a:r>
            <a:r>
              <a:rPr lang="en-US" sz="2400" dirty="0" err="1" smtClean="0"/>
              <a:t>MO.model_adi</a:t>
            </a:r>
            <a:r>
              <a:rPr lang="en-US" sz="2400" dirty="0" smtClean="0"/>
              <a:t> as Model,</a:t>
            </a:r>
            <a:r>
              <a:rPr lang="tr-TR" sz="2400" dirty="0" smtClean="0"/>
              <a:t> </a:t>
            </a:r>
          </a:p>
          <a:p>
            <a:pPr>
              <a:buNone/>
            </a:pPr>
            <a:r>
              <a:rPr lang="tr-TR" sz="2400" dirty="0" smtClean="0"/>
              <a:t>		</a:t>
            </a:r>
            <a:r>
              <a:rPr lang="en-US" sz="2400" dirty="0" err="1" smtClean="0"/>
              <a:t>IL.eklenme_tarihi</a:t>
            </a:r>
            <a:r>
              <a:rPr lang="en-US" sz="2400" dirty="0" smtClean="0"/>
              <a:t> as </a:t>
            </a:r>
            <a:r>
              <a:rPr lang="en-US" sz="2400" dirty="0" err="1" smtClean="0"/>
              <a:t>Eklenme</a:t>
            </a:r>
            <a:endParaRPr lang="en-US" sz="2400" dirty="0" smtClean="0"/>
          </a:p>
          <a:p>
            <a:pPr>
              <a:buNone/>
            </a:pPr>
            <a:r>
              <a:rPr lang="tr-TR" sz="2400" dirty="0" smtClean="0"/>
              <a:t>	</a:t>
            </a:r>
            <a:r>
              <a:rPr lang="tr-TR" sz="2400" dirty="0" err="1" smtClean="0"/>
              <a:t>from</a:t>
            </a:r>
            <a:r>
              <a:rPr lang="tr-TR" sz="2400" dirty="0" smtClean="0"/>
              <a:t> ilanlar as IL</a:t>
            </a:r>
          </a:p>
          <a:p>
            <a:pPr>
              <a:buNone/>
            </a:pPr>
            <a:r>
              <a:rPr lang="tr-TR" sz="2400" dirty="0" smtClean="0"/>
              <a:t>		</a:t>
            </a:r>
            <a:r>
              <a:rPr lang="tr-TR" sz="2400" dirty="0" err="1" smtClean="0"/>
              <a:t>inner</a:t>
            </a:r>
            <a:r>
              <a:rPr lang="tr-TR" sz="2400" dirty="0" smtClean="0"/>
              <a:t> </a:t>
            </a:r>
            <a:r>
              <a:rPr lang="tr-TR" sz="2400" dirty="0" err="1" smtClean="0"/>
              <a:t>join</a:t>
            </a:r>
            <a:r>
              <a:rPr lang="tr-TR" sz="2400" dirty="0" smtClean="0"/>
              <a:t> markalar as MA on MA.marka_</a:t>
            </a:r>
            <a:r>
              <a:rPr lang="tr-TR" sz="2400" dirty="0" err="1" smtClean="0"/>
              <a:t>id</a:t>
            </a:r>
            <a:r>
              <a:rPr lang="tr-TR" sz="2400" dirty="0" smtClean="0"/>
              <a:t>=IL.marka</a:t>
            </a:r>
          </a:p>
          <a:p>
            <a:pPr>
              <a:buNone/>
            </a:pPr>
            <a:r>
              <a:rPr lang="tr-TR" sz="2400" dirty="0" smtClean="0"/>
              <a:t>		</a:t>
            </a:r>
            <a:r>
              <a:rPr lang="tr-TR" sz="2400" dirty="0" err="1" smtClean="0"/>
              <a:t>inner</a:t>
            </a:r>
            <a:r>
              <a:rPr lang="tr-TR" sz="2400" dirty="0" smtClean="0"/>
              <a:t> </a:t>
            </a:r>
            <a:r>
              <a:rPr lang="tr-TR" sz="2400" dirty="0" err="1" smtClean="0"/>
              <a:t>join</a:t>
            </a:r>
            <a:r>
              <a:rPr lang="tr-TR" sz="2400" dirty="0" smtClean="0"/>
              <a:t> modeller as MO on MO.model_</a:t>
            </a:r>
            <a:r>
              <a:rPr lang="tr-TR" sz="2400" dirty="0" err="1" smtClean="0"/>
              <a:t>id</a:t>
            </a:r>
            <a:r>
              <a:rPr lang="tr-TR" sz="2400" dirty="0" smtClean="0"/>
              <a:t>=IL.model</a:t>
            </a:r>
          </a:p>
          <a:p>
            <a:pPr>
              <a:buNone/>
            </a:pPr>
            <a:endParaRPr lang="tr-TR" sz="2400" dirty="0" smtClean="0"/>
          </a:p>
          <a:p>
            <a:pPr>
              <a:buNone/>
            </a:pPr>
            <a:r>
              <a:rPr lang="tr-TR" sz="2400" b="1" u="sng" dirty="0" err="1" smtClean="0"/>
              <a:t>End</a:t>
            </a:r>
            <a:endParaRPr lang="tr-TR" sz="2400" b="1" u="sng" dirty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18864" y="341784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tr-TR" dirty="0" err="1" smtClean="0"/>
              <a:t>Sql</a:t>
            </a:r>
            <a:r>
              <a:rPr lang="tr-TR" dirty="0" smtClean="0"/>
              <a:t> Server </a:t>
            </a:r>
            <a:r>
              <a:rPr lang="tr-TR" dirty="0" err="1" smtClean="0"/>
              <a:t>Management</a:t>
            </a:r>
            <a:r>
              <a:rPr lang="tr-TR" dirty="0" smtClean="0"/>
              <a:t> </a:t>
            </a:r>
            <a:r>
              <a:rPr lang="tr-TR" dirty="0" err="1" smtClean="0"/>
              <a:t>Proğramındaki</a:t>
            </a:r>
            <a:r>
              <a:rPr lang="tr-TR" dirty="0" smtClean="0"/>
              <a:t> Görüntü</a:t>
            </a:r>
            <a:endParaRPr lang="tr-T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8064896" cy="507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tr-TR" dirty="0" err="1" smtClean="0"/>
              <a:t>Stored</a:t>
            </a:r>
            <a:r>
              <a:rPr lang="tr-TR" dirty="0" smtClean="0"/>
              <a:t> </a:t>
            </a:r>
            <a:r>
              <a:rPr lang="tr-TR" dirty="0" err="1" smtClean="0"/>
              <a:t>Procedur’ün</a:t>
            </a:r>
            <a:r>
              <a:rPr lang="tr-TR" dirty="0" smtClean="0"/>
              <a:t> Çağrılması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b="1" u="sng" dirty="0" err="1" smtClean="0"/>
              <a:t>Exec</a:t>
            </a:r>
            <a:r>
              <a:rPr lang="tr-TR" dirty="0" smtClean="0"/>
              <a:t>   ILANLARI_GETIR </a:t>
            </a:r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r>
              <a:rPr lang="tr-TR" dirty="0" smtClean="0"/>
              <a:t>  </a:t>
            </a:r>
            <a:endParaRPr lang="tr-TR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924944"/>
            <a:ext cx="7704856" cy="3430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tr-TR" dirty="0" smtClean="0"/>
              <a:t>Parametre Türleri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95536" y="2060848"/>
            <a:ext cx="8229600" cy="3744416"/>
          </a:xfrm>
        </p:spPr>
        <p:txBody>
          <a:bodyPr/>
          <a:lstStyle/>
          <a:p>
            <a:r>
              <a:rPr lang="tr-TR" dirty="0" smtClean="0"/>
              <a:t> </a:t>
            </a:r>
            <a:r>
              <a:rPr lang="tr-TR" b="1" u="sng" dirty="0" err="1" smtClean="0"/>
              <a:t>input</a:t>
            </a:r>
            <a:endParaRPr lang="tr-TR" b="1" u="sng" dirty="0" smtClean="0"/>
          </a:p>
          <a:p>
            <a:pPr>
              <a:buNone/>
            </a:pPr>
            <a:endParaRPr lang="tr-TR" dirty="0" smtClean="0"/>
          </a:p>
          <a:p>
            <a:r>
              <a:rPr lang="tr-TR" dirty="0" smtClean="0"/>
              <a:t> </a:t>
            </a:r>
            <a:r>
              <a:rPr lang="tr-TR" dirty="0" err="1" smtClean="0"/>
              <a:t>output</a:t>
            </a:r>
            <a:endParaRPr lang="tr-TR" dirty="0" smtClean="0"/>
          </a:p>
          <a:p>
            <a:endParaRPr lang="tr-TR" dirty="0" smtClean="0"/>
          </a:p>
          <a:p>
            <a:r>
              <a:rPr lang="tr-TR" dirty="0" err="1" smtClean="0"/>
              <a:t>Input</a:t>
            </a:r>
            <a:r>
              <a:rPr lang="tr-TR" dirty="0" smtClean="0"/>
              <a:t>-</a:t>
            </a:r>
            <a:r>
              <a:rPr lang="tr-TR" dirty="0" err="1" smtClean="0"/>
              <a:t>output</a:t>
            </a:r>
            <a:endParaRPr lang="tr-TR" dirty="0" smtClean="0"/>
          </a:p>
          <a:p>
            <a:pPr>
              <a:buNone/>
            </a:pPr>
            <a:endParaRPr lang="tr-TR" dirty="0" smtClean="0"/>
          </a:p>
          <a:p>
            <a:r>
              <a:rPr lang="tr-TR" dirty="0" smtClean="0"/>
              <a:t> </a:t>
            </a:r>
            <a:r>
              <a:rPr lang="tr-TR" dirty="0" err="1" smtClean="0"/>
              <a:t>return</a:t>
            </a:r>
            <a:r>
              <a:rPr lang="tr-TR" dirty="0" smtClean="0"/>
              <a:t> </a:t>
            </a:r>
            <a:r>
              <a:rPr lang="tr-TR" dirty="0" err="1" smtClean="0"/>
              <a:t>value</a:t>
            </a:r>
            <a:endParaRPr lang="tr-TR" dirty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512" y="253536"/>
            <a:ext cx="843528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tr-TR" dirty="0" smtClean="0"/>
              <a:t>Parametreli </a:t>
            </a:r>
            <a:r>
              <a:rPr lang="tr-TR" dirty="0" err="1" smtClean="0"/>
              <a:t>Procedure</a:t>
            </a:r>
            <a:r>
              <a:rPr lang="tr-TR" dirty="0" smtClean="0"/>
              <a:t> Hazırlamak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251520" y="1412776"/>
            <a:ext cx="8640960" cy="525658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tr-TR" sz="2100" b="1" u="sng" dirty="0" err="1" smtClean="0"/>
              <a:t>Create</a:t>
            </a:r>
            <a:r>
              <a:rPr lang="tr-TR" sz="2100" dirty="0" smtClean="0"/>
              <a:t>  </a:t>
            </a:r>
            <a:r>
              <a:rPr lang="tr-TR" sz="2100" b="1" u="sng" dirty="0" err="1" smtClean="0"/>
              <a:t>proc</a:t>
            </a:r>
            <a:r>
              <a:rPr lang="tr-TR" sz="2100" dirty="0" smtClean="0"/>
              <a:t>  ILANLARI_GETIR</a:t>
            </a:r>
          </a:p>
          <a:p>
            <a:pPr>
              <a:buNone/>
            </a:pPr>
            <a:r>
              <a:rPr lang="tr-TR" sz="2100" dirty="0" smtClean="0"/>
              <a:t>(</a:t>
            </a:r>
          </a:p>
          <a:p>
            <a:pPr>
              <a:buNone/>
            </a:pPr>
            <a:r>
              <a:rPr lang="tr-TR" sz="2100" dirty="0" smtClean="0"/>
              <a:t>	@ilan_</a:t>
            </a:r>
            <a:r>
              <a:rPr lang="tr-TR" sz="2100" dirty="0" err="1" smtClean="0"/>
              <a:t>id</a:t>
            </a:r>
            <a:r>
              <a:rPr lang="tr-TR" sz="2100" dirty="0" smtClean="0"/>
              <a:t>  </a:t>
            </a:r>
            <a:r>
              <a:rPr lang="tr-TR" sz="2100" b="1" u="sng" dirty="0" err="1" smtClean="0"/>
              <a:t>int</a:t>
            </a:r>
            <a:endParaRPr lang="tr-TR" sz="2100" b="1" u="sng" dirty="0" smtClean="0"/>
          </a:p>
          <a:p>
            <a:pPr>
              <a:buNone/>
            </a:pPr>
            <a:r>
              <a:rPr lang="tr-TR" sz="2100" dirty="0" smtClean="0"/>
              <a:t>)</a:t>
            </a:r>
          </a:p>
          <a:p>
            <a:pPr>
              <a:buNone/>
            </a:pPr>
            <a:r>
              <a:rPr lang="tr-TR" sz="2100" b="1" u="sng" dirty="0" smtClean="0"/>
              <a:t>as</a:t>
            </a:r>
          </a:p>
          <a:p>
            <a:pPr>
              <a:buNone/>
            </a:pPr>
            <a:r>
              <a:rPr lang="tr-TR" sz="2100" b="1" u="sng" dirty="0" err="1" smtClean="0"/>
              <a:t>Begin</a:t>
            </a:r>
            <a:endParaRPr lang="tr-TR" sz="2100" b="1" u="sng" dirty="0" smtClean="0"/>
          </a:p>
          <a:p>
            <a:pPr>
              <a:buNone/>
            </a:pPr>
            <a:endParaRPr lang="tr-TR" sz="2100" dirty="0" smtClean="0"/>
          </a:p>
          <a:p>
            <a:pPr>
              <a:buNone/>
            </a:pPr>
            <a:r>
              <a:rPr lang="tr-TR" sz="2100" dirty="0" smtClean="0"/>
              <a:t>	</a:t>
            </a:r>
            <a:r>
              <a:rPr lang="en-US" sz="2100" dirty="0" smtClean="0"/>
              <a:t>select </a:t>
            </a:r>
            <a:endParaRPr lang="tr-TR" sz="2100" dirty="0" smtClean="0"/>
          </a:p>
          <a:p>
            <a:pPr>
              <a:buNone/>
            </a:pPr>
            <a:r>
              <a:rPr lang="tr-TR" sz="2100" dirty="0" smtClean="0"/>
              <a:t>		</a:t>
            </a:r>
            <a:r>
              <a:rPr lang="en-US" sz="2100" dirty="0" err="1" smtClean="0"/>
              <a:t>MA.marka_adi</a:t>
            </a:r>
            <a:r>
              <a:rPr lang="en-US" sz="2100" dirty="0" smtClean="0"/>
              <a:t> as </a:t>
            </a:r>
            <a:r>
              <a:rPr lang="en-US" sz="2100" dirty="0" err="1" smtClean="0"/>
              <a:t>Marka</a:t>
            </a:r>
            <a:r>
              <a:rPr lang="en-US" sz="2100" dirty="0" smtClean="0"/>
              <a:t>,</a:t>
            </a:r>
            <a:endParaRPr lang="tr-TR" sz="2100" dirty="0" smtClean="0"/>
          </a:p>
          <a:p>
            <a:pPr>
              <a:buNone/>
            </a:pPr>
            <a:r>
              <a:rPr lang="tr-TR" sz="2100" dirty="0" smtClean="0"/>
              <a:t>		</a:t>
            </a:r>
            <a:r>
              <a:rPr lang="en-US" sz="2100" dirty="0" err="1" smtClean="0"/>
              <a:t>MO.model_adi</a:t>
            </a:r>
            <a:r>
              <a:rPr lang="en-US" sz="2100" dirty="0" smtClean="0"/>
              <a:t> as </a:t>
            </a:r>
            <a:r>
              <a:rPr lang="en-US" sz="2100" dirty="0" err="1" smtClean="0"/>
              <a:t>Model,IL.eklenme_tarihi</a:t>
            </a:r>
            <a:r>
              <a:rPr lang="en-US" sz="2100" dirty="0" smtClean="0"/>
              <a:t> as </a:t>
            </a:r>
            <a:r>
              <a:rPr lang="en-US" sz="2100" dirty="0" err="1" smtClean="0"/>
              <a:t>Eklenme</a:t>
            </a:r>
            <a:endParaRPr lang="en-US" sz="2100" dirty="0" smtClean="0"/>
          </a:p>
          <a:p>
            <a:pPr>
              <a:buNone/>
            </a:pPr>
            <a:r>
              <a:rPr lang="tr-TR" sz="2100" dirty="0" smtClean="0"/>
              <a:t>	</a:t>
            </a:r>
            <a:r>
              <a:rPr lang="tr-TR" sz="2100" dirty="0" err="1" smtClean="0"/>
              <a:t>from</a:t>
            </a:r>
            <a:r>
              <a:rPr lang="tr-TR" sz="2100" dirty="0" smtClean="0"/>
              <a:t> ilanlar as IL</a:t>
            </a:r>
          </a:p>
          <a:p>
            <a:pPr>
              <a:buNone/>
            </a:pPr>
            <a:r>
              <a:rPr lang="tr-TR" sz="2100" dirty="0" smtClean="0"/>
              <a:t>		</a:t>
            </a:r>
            <a:r>
              <a:rPr lang="tr-TR" sz="2100" dirty="0" err="1" smtClean="0"/>
              <a:t>inner</a:t>
            </a:r>
            <a:r>
              <a:rPr lang="tr-TR" sz="2100" dirty="0" smtClean="0"/>
              <a:t> </a:t>
            </a:r>
            <a:r>
              <a:rPr lang="tr-TR" sz="2100" dirty="0" err="1" smtClean="0"/>
              <a:t>join</a:t>
            </a:r>
            <a:r>
              <a:rPr lang="tr-TR" sz="2100" dirty="0" smtClean="0"/>
              <a:t> markalar as MA on MA.marka_</a:t>
            </a:r>
            <a:r>
              <a:rPr lang="tr-TR" sz="2100" dirty="0" err="1" smtClean="0"/>
              <a:t>id</a:t>
            </a:r>
            <a:r>
              <a:rPr lang="tr-TR" sz="2100" dirty="0" smtClean="0"/>
              <a:t>=IL.marka</a:t>
            </a:r>
          </a:p>
          <a:p>
            <a:pPr>
              <a:buNone/>
            </a:pPr>
            <a:r>
              <a:rPr lang="tr-TR" sz="2100" dirty="0" smtClean="0"/>
              <a:t>		</a:t>
            </a:r>
            <a:r>
              <a:rPr lang="tr-TR" sz="2100" dirty="0" err="1" smtClean="0"/>
              <a:t>inner</a:t>
            </a:r>
            <a:r>
              <a:rPr lang="tr-TR" sz="2100" dirty="0" smtClean="0"/>
              <a:t> </a:t>
            </a:r>
            <a:r>
              <a:rPr lang="tr-TR" sz="2100" dirty="0" err="1" smtClean="0"/>
              <a:t>join</a:t>
            </a:r>
            <a:r>
              <a:rPr lang="tr-TR" sz="2100" dirty="0" smtClean="0"/>
              <a:t> modeller as MO on MO.model_</a:t>
            </a:r>
            <a:r>
              <a:rPr lang="tr-TR" sz="2100" dirty="0" err="1" smtClean="0"/>
              <a:t>id</a:t>
            </a:r>
            <a:r>
              <a:rPr lang="tr-TR" sz="2100" dirty="0" smtClean="0"/>
              <a:t>=IL.model</a:t>
            </a:r>
          </a:p>
          <a:p>
            <a:pPr>
              <a:buNone/>
            </a:pPr>
            <a:r>
              <a:rPr lang="tr-TR" sz="2100" dirty="0" smtClean="0"/>
              <a:t>	 </a:t>
            </a:r>
            <a:r>
              <a:rPr lang="tr-TR" sz="2100" dirty="0" err="1" smtClean="0"/>
              <a:t>where</a:t>
            </a:r>
            <a:r>
              <a:rPr lang="tr-TR" sz="2100" dirty="0" smtClean="0"/>
              <a:t> IL.ilan_</a:t>
            </a:r>
            <a:r>
              <a:rPr lang="tr-TR" sz="2100" dirty="0" err="1" smtClean="0"/>
              <a:t>id</a:t>
            </a:r>
            <a:r>
              <a:rPr lang="tr-TR" sz="2100" dirty="0" smtClean="0"/>
              <a:t>=</a:t>
            </a:r>
            <a:r>
              <a:rPr lang="tr-TR" sz="2100" b="1" dirty="0" smtClean="0"/>
              <a:t>@ilan_</a:t>
            </a:r>
            <a:r>
              <a:rPr lang="tr-TR" sz="2100" b="1" dirty="0" err="1" smtClean="0"/>
              <a:t>id</a:t>
            </a:r>
            <a:endParaRPr lang="tr-TR" sz="2100" b="1" dirty="0" smtClean="0"/>
          </a:p>
          <a:p>
            <a:pPr>
              <a:buNone/>
            </a:pPr>
            <a:endParaRPr lang="tr-TR" sz="2100" b="1" u="sng" dirty="0" smtClean="0"/>
          </a:p>
          <a:p>
            <a:pPr>
              <a:buNone/>
            </a:pPr>
            <a:r>
              <a:rPr lang="tr-TR" sz="2100" b="1" u="sng" dirty="0" err="1" smtClean="0"/>
              <a:t>end</a:t>
            </a:r>
            <a:endParaRPr lang="tr-TR" sz="2100" b="1" u="sng" dirty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öküm">
  <a:themeElements>
    <a:clrScheme name="Döküm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Döküm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öküm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136</TotalTime>
  <Words>192</Words>
  <Application>Microsoft Office PowerPoint</Application>
  <PresentationFormat>Ekran Gösterisi (4:3)</PresentationFormat>
  <Paragraphs>95</Paragraphs>
  <Slides>13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13</vt:i4>
      </vt:variant>
    </vt:vector>
  </HeadingPairs>
  <TitlesOfParts>
    <vt:vector size="14" baseType="lpstr">
      <vt:lpstr>Döküm</vt:lpstr>
      <vt:lpstr>SQL SERVER STORED PROCEDURE</vt:lpstr>
      <vt:lpstr>Stored Procedure Nedir?</vt:lpstr>
      <vt:lpstr>Avantajları</vt:lpstr>
      <vt:lpstr>Stored Procedure Oluşturulması</vt:lpstr>
      <vt:lpstr>Stored Procedure Oluşturulması</vt:lpstr>
      <vt:lpstr>Sql Server Management Proğramındaki Görüntü</vt:lpstr>
      <vt:lpstr>Stored Procedur’ün Çağrılması</vt:lpstr>
      <vt:lpstr>Parametre Türleri</vt:lpstr>
      <vt:lpstr>Parametreli Procedure Hazırlamak</vt:lpstr>
      <vt:lpstr>Parametreli Procedure Çağrılması</vt:lpstr>
      <vt:lpstr>Birden fazla parametre kullanımı</vt:lpstr>
      <vt:lpstr>Prosedürün Silinmesi</vt:lpstr>
      <vt:lpstr>Prosedür içerisinde değişken tanımlanması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SQL SERVER STORED PROCEDURE</dc:title>
  <dc:creator>Cankiri MEM</dc:creator>
  <cp:lastModifiedBy>Bilal</cp:lastModifiedBy>
  <cp:revision>38</cp:revision>
  <dcterms:created xsi:type="dcterms:W3CDTF">2012-04-19T12:20:13Z</dcterms:created>
  <dcterms:modified xsi:type="dcterms:W3CDTF">2012-11-14T08:12:53Z</dcterms:modified>
</cp:coreProperties>
</file>