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5B49-515D-429A-88EA-137E32B27234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4DC9D-343A-4E0B-A2E7-950FE2BD03FC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762A807-0F77-4249-8D56-A5C7D85190B8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2645716-A648-41EF-BE08-014FC5B8799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17D34-7836-40B3-8690-E656CE0C22A2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4AD79-01A5-4C1E-B901-95DF8E93311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790D3-0FD6-4964-98E3-02AAA4765C40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5B69-C98D-4159-8032-E239E961B24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A9DB8F-436A-4F95-A26C-6EDB2948A60E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6D36B7-A1EF-42F1-BA48-198546769D8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755A6E05-3E3B-442C-9E19-859B48A2A2D2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5A66867-4040-4E63-8E95-2A5B19E6A63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2EACED-BC62-4F87-9319-D4A1C70269BB}" type="datetime1">
              <a:rPr lang="tr-TR" smtClean="0"/>
              <a:t>14.11.2012</a:t>
            </a:fld>
            <a:endParaRPr lang="tr-T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0AA734-E563-4F2C-8DA3-B6858F827BC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6C6721-8C42-4135-928A-0D76CCE7C59E}" type="datetime1">
              <a:rPr lang="tr-TR" smtClean="0"/>
              <a:t>14.11.2012</a:t>
            </a:fld>
            <a:endParaRPr lang="tr-TR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1A126B-72C2-4E18-9FFF-D0B9C7C7EAA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282B58-5C99-4D62-938B-E6A67D18C443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CCC622-7C5C-43A9-B8A6-BBC92591C2D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A5695-387D-4BD3-990D-614749F21570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41B5-4060-4A37-BD1F-5E8CF7343AB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EBDD052D-FB96-44B4-A117-6E784577D018}" type="datetime1">
              <a:rPr lang="tr-TR" smtClean="0"/>
              <a:t>14.11.2012</a:t>
            </a:fld>
            <a:endParaRPr lang="tr-TR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A4D61C7-A0D7-4F51-B949-DE746705A8B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50DE8D2D-40CF-4AD3-B037-AF6AA83D11AE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7351E39-CC74-4C40-BF3D-5CA5914604C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2ACBEBA-9A99-4E81-A570-1DC703D38BDC}" type="datetime1">
              <a:rPr lang="tr-TR" smtClean="0"/>
              <a:t>14.11.2012</a:t>
            </a:fld>
            <a:endParaRPr lang="tr-T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ED0E20-2CBE-4C33-BB95-FEA56B73666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83" r:id="rId7"/>
    <p:sldLayoutId id="2147483690" r:id="rId8"/>
    <p:sldLayoutId id="2147483691" r:id="rId9"/>
    <p:sldLayoutId id="2147483682" r:id="rId10"/>
    <p:sldLayoutId id="2147483681" r:id="rId11"/>
  </p:sldLayoutIdLst>
  <p:hf sldNum="0" hdr="0" dt="0"/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abam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VERİTABANI TASARIMI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763713" y="3573463"/>
            <a:ext cx="6559550" cy="175260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tr-TR" smtClean="0"/>
              <a:t>Halil İbrahim ARAÇ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Örnek Uygulama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tr-TR" smtClean="0">
                <a:hlinkClick r:id="rId2"/>
              </a:rPr>
              <a:t>http://www.araba</a:t>
            </a:r>
            <a:r>
              <a:rPr lang="tr-TR" smtClean="0">
                <a:latin typeface="Arial" charset="0"/>
                <a:hlinkClick r:id="rId2"/>
              </a:rPr>
              <a:t>m</a:t>
            </a:r>
            <a:r>
              <a:rPr lang="tr-TR" smtClean="0">
                <a:hlinkClick r:id="rId2"/>
              </a:rPr>
              <a:t>.com</a:t>
            </a:r>
            <a:endParaRPr lang="tr-TR" smtClean="0"/>
          </a:p>
          <a:p>
            <a:pPr>
              <a:buFont typeface="Wingdings 2" pitchFamily="18" charset="2"/>
              <a:buNone/>
            </a:pPr>
            <a:endParaRPr lang="tr-TR" smtClean="0"/>
          </a:p>
          <a:p>
            <a:pPr>
              <a:buFont typeface="Wingdings 2" pitchFamily="18" charset="2"/>
              <a:buNone/>
            </a:pPr>
            <a:r>
              <a:rPr lang="tr-TR" smtClean="0"/>
              <a:t>	Sitesini inceleyip böyle bir site için veritabanını tasarlamaya çalışalım.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Veritabanı Tasarım Adımları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46238"/>
            <a:ext cx="8686800" cy="5211762"/>
          </a:xfrm>
        </p:spPr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	Veritabanı tasarımında aşağıdaki işlem basamakları takip edilebilir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tr-TR" dirty="0" smtClean="0"/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İhtiyaçların belirlenmesi.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Ana varlıkların belirlenmesi.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Her ana varlık için bir tablo oluşturulması.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Her ana varlık için bir anahtar belirlenmesi.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Tabloda yer alacak alanların belirlenmesi.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Tekrarlanan alanlar için ek tabloların oluşturulması.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tr-TR" sz="3600" dirty="0" smtClean="0"/>
              <a:t>Tablolar arasındaki ilişkilerin kurulması.</a:t>
            </a:r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tr-TR" sz="3600" dirty="0" smtClean="0"/>
          </a:p>
          <a:p>
            <a:pPr marL="1565910" lvl="3" indent="-7429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tr-TR" sz="3600" dirty="0" smtClean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1. İhtiyaçların Belirlenmesi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Hazırlanacak veritabanının amacına yönelik olarak yapılacak bir gereksinim çalışmasıdır.</a:t>
            </a:r>
          </a:p>
          <a:p>
            <a:r>
              <a:rPr lang="tr-TR" smtClean="0"/>
              <a:t>Örneğin sıfır ve ikinci el otomobil satışı yapan bir sitenin veritabanı kurulurken mevcut bir sistem incelenebilir.</a:t>
            </a:r>
          </a:p>
          <a:p>
            <a:r>
              <a:rPr lang="tr-TR" smtClean="0"/>
              <a:t>Müşteri ile yapılacak görüşmelerde bu kapsamdadır.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Ana Varlıkların Belirlenmesi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Uygulamanın konusu olabilecek varlıklar bu kapsamda değerlendirilir. </a:t>
            </a:r>
          </a:p>
          <a:p>
            <a:r>
              <a:rPr lang="tr-TR" smtClean="0"/>
              <a:t>Varlıktan kasıt uygulama içerisinde birbiri ile ilişki içerisinde olacak elemanlardır.</a:t>
            </a:r>
          </a:p>
          <a:p>
            <a:r>
              <a:rPr lang="tr-TR" smtClean="0"/>
              <a:t>Örnek sistemimiz için ilanlar, markalar, ilan türleri, ilan resimleri, ilan detayları, araçların özellikleri (klima, airbag gibi)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3. Her ana varlık için bir tablo oluşturulması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Ana varlıklar belirlendikten sonra bu ana varlıklar için tablolarımızı oluşturabiliriz.</a:t>
            </a:r>
          </a:p>
          <a:p>
            <a:r>
              <a:rPr lang="tr-TR" smtClean="0"/>
              <a:t>Tablolara verilecek isimler sade ve anlaşılır olmalıdır.</a:t>
            </a:r>
          </a:p>
          <a:p>
            <a:r>
              <a:rPr lang="tr-TR" smtClean="0"/>
              <a:t>Örneğin ilanlarımızı saklayacağımız tablomuzun ismini verirken </a:t>
            </a:r>
            <a:r>
              <a:rPr lang="tr-TR" b="1" smtClean="0">
                <a:solidFill>
                  <a:srgbClr val="FF0000"/>
                </a:solidFill>
              </a:rPr>
              <a:t>ilanlar </a:t>
            </a:r>
            <a:r>
              <a:rPr lang="tr-TR" smtClean="0"/>
              <a:t>şeklinde bir isim kullanmak hatırlamayı kolaylaştıracaktır. İlan resimleri için </a:t>
            </a:r>
            <a:r>
              <a:rPr lang="tr-TR" b="1" smtClean="0">
                <a:solidFill>
                  <a:srgbClr val="C00000"/>
                </a:solidFill>
              </a:rPr>
              <a:t>ilanlar_resim</a:t>
            </a:r>
            <a:r>
              <a:rPr lang="tr-TR" smtClean="0"/>
              <a:t>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4. Her ana varlık için bir anahtar belirlenmesi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Tabloda yer alacak kayıtlarımız için benzersiz olacak bir alan primary key olarak belirlenebilir.</a:t>
            </a:r>
          </a:p>
          <a:p>
            <a:r>
              <a:rPr lang="tr-TR" smtClean="0"/>
              <a:t>Birincil anahtar boş olamaz ve her kaydın birincil anahtar değeri farklı olmalıdır.</a:t>
            </a:r>
          </a:p>
          <a:p>
            <a:r>
              <a:rPr lang="tr-TR" smtClean="0"/>
              <a:t>Çok uzun alanlar veya büyük küçük harf duyarlı alanlar birincil anahtara uygun değildir.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5. Tabloda yer alacak alanların belirlenmesi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Uygulamada tanımlanan varlıkların (tablo) özniteliklerinin belirlenmesidir.</a:t>
            </a:r>
          </a:p>
          <a:p>
            <a:r>
              <a:rPr lang="tr-TR" smtClean="0"/>
              <a:t>Tabloda yer alacak kolonlar belirlenir.</a:t>
            </a:r>
          </a:p>
          <a:p>
            <a:r>
              <a:rPr lang="tr-TR" smtClean="0"/>
              <a:t>Örneğimizde ilanlar tablosu için marka, model, ilan türü, eklenme tarihi gibi öznitelikler anlamlı olacaktır.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6. Tekrarlanan alanlar için ek tablolar oluşturulması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Örneğimizde ilanlar tablosunda yer alan marka ve model bilgisi birçok ilan için aynı değere sahip olabilecektir.</a:t>
            </a:r>
          </a:p>
          <a:p>
            <a:r>
              <a:rPr lang="tr-TR" smtClean="0"/>
              <a:t>Bu tarz bilgilerin ek bir tabloda tanımlanması daha uygundur.</a:t>
            </a:r>
          </a:p>
          <a:p>
            <a:r>
              <a:rPr lang="tr-TR" smtClean="0"/>
              <a:t>Örneğin marka bilgisi için markalar isminde bir tablo oluşturup ID ve marka_adi alanlarını bu tabloya eklemek daha kullanışlı olacaktır.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7. Tablolar arasında ilişkilerin kurulması</a:t>
            </a:r>
            <a:endParaRPr lang="tr-TR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mtClean="0"/>
              <a:t>Veri tutarlılığını sağlamak amacıyla detay tablolarımız ile ana tabonun bağlantısını kurmamızı sağlayan yapılar anahtarlardır.</a:t>
            </a:r>
          </a:p>
          <a:p>
            <a:r>
              <a:rPr lang="tr-TR" smtClean="0"/>
              <a:t>Örneğin ilanlar tablosundaki marka bilgisi ile markalar tablosunda yer alan ID bilgisi arasında 1 - ~ ilişkisi vardır. Yani markalar tablosundaki bir marka ilanlar tablosunda yer alan birden fazla ilana ait olabilir.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231</TotalTime>
  <Words>354</Words>
  <Application>Microsoft Office PowerPoint</Application>
  <PresentationFormat>Ekran Gösterisi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Foundry</vt:lpstr>
      <vt:lpstr>VERİTABANI TASARIMI</vt:lpstr>
      <vt:lpstr>Veritabanı Tasarım Adımları</vt:lpstr>
      <vt:lpstr>1. İhtiyaçların Belirlenmesi</vt:lpstr>
      <vt:lpstr>Ana Varlıkların Belirlenmesi</vt:lpstr>
      <vt:lpstr>3. Her ana varlık için bir tablo oluşturulması</vt:lpstr>
      <vt:lpstr>4. Her ana varlık için bir anahtar belirlenmesi</vt:lpstr>
      <vt:lpstr>5. Tabloda yer alacak alanların belirlenmesi</vt:lpstr>
      <vt:lpstr>6. Tekrarlanan alanlar için ek tablolar oluşturulması</vt:lpstr>
      <vt:lpstr>7. Tablolar arasında ilişkilerin kurulması</vt:lpstr>
      <vt:lpstr>Örnek Uygulama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VERİTABANI TASARIMI</dc:title>
  <dc:creator>Workprg</dc:creator>
  <cp:lastModifiedBy>Bilal</cp:lastModifiedBy>
  <cp:revision>22</cp:revision>
  <dcterms:created xsi:type="dcterms:W3CDTF">2012-03-01T18:22:43Z</dcterms:created>
  <dcterms:modified xsi:type="dcterms:W3CDTF">2012-11-14T08:13:58Z</dcterms:modified>
</cp:coreProperties>
</file>