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7" r:id="rId10"/>
    <p:sldId id="264" r:id="rId11"/>
    <p:sldId id="263" r:id="rId12"/>
    <p:sldId id="265" r:id="rId13"/>
    <p:sldId id="266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4" autoAdjust="0"/>
    <p:restoredTop sz="94638" autoAdjust="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47941-84B1-40D0-ACF5-2DE2D6603EDA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174A6-9FAB-4556-BEA9-56312C0EFB32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EE32E0-2E5F-41DC-BCA2-7767F6D34D4D}" type="datetime1">
              <a:rPr lang="tr-TR" smtClean="0"/>
              <a:t>14.11.2012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1866A-0D57-4E1C-B377-A47ADA8FCEA6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93093-40D5-41FD-A65E-52E1F614670D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FED6EF-C3AF-47F8-B5E1-D9D67CDDAAFE}" type="datetime1">
              <a:rPr lang="tr-TR" smtClean="0"/>
              <a:t>14.11.2012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A9AC5F-177B-46C6-827E-4EE70C6B4170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955C4-2899-45CC-9424-CE2B13CF2134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26C3B-53E2-4A32-BF78-40CBD897667F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C4E3F2-1F8B-4135-8055-85CDDAD233BD}" type="datetime1">
              <a:rPr lang="tr-TR" smtClean="0"/>
              <a:t>14.11.2012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91A-D723-4088-BED0-FE6031B87162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A68600-15F0-47CD-AA3C-DA9B54D846A9}" type="datetime1">
              <a:rPr lang="tr-TR" smtClean="0"/>
              <a:t>14.11.2012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0291C0-DC0F-4A7E-B5E3-F8C951FFB504}" type="datetime1">
              <a:rPr lang="tr-TR" smtClean="0"/>
              <a:t>14.11.2012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5B22C6-3C35-43A1-805F-70E25129FFAE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144C0FB-8333-44D4-A99E-D5511717424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411760" y="1844824"/>
            <a:ext cx="6172200" cy="1894362"/>
          </a:xfrm>
        </p:spPr>
        <p:txBody>
          <a:bodyPr/>
          <a:lstStyle/>
          <a:p>
            <a:r>
              <a:rPr lang="tr-TR" dirty="0" smtClean="0"/>
              <a:t>SQL SERVER TRIGGER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2286000" y="5445224"/>
            <a:ext cx="6172200" cy="929698"/>
          </a:xfrm>
        </p:spPr>
        <p:txBody>
          <a:bodyPr/>
          <a:lstStyle/>
          <a:p>
            <a:pPr algn="ctr"/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tr-TR" dirty="0" smtClean="0"/>
              <a:t>Markalar tablosunun ilk hali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59"/>
            <a:ext cx="3744416" cy="419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İçerik Yer Tutucusu"/>
          <p:cNvSpPr txBox="1">
            <a:spLocks/>
          </p:cNvSpPr>
          <p:nvPr/>
        </p:nvSpPr>
        <p:spPr>
          <a:xfrm>
            <a:off x="395536" y="5733256"/>
            <a:ext cx="7920880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tr-TR" sz="2400" dirty="0" err="1" smtClean="0"/>
              <a:t>Update</a:t>
            </a:r>
            <a:r>
              <a:rPr lang="tr-TR" sz="2400" dirty="0" smtClean="0"/>
              <a:t> markalar set marka_adi=‘RENAULT’ </a:t>
            </a:r>
            <a:r>
              <a:rPr lang="tr-TR" sz="2400" dirty="0" err="1" smtClean="0"/>
              <a:t>where</a:t>
            </a:r>
            <a:r>
              <a:rPr lang="tr-TR" sz="2400" dirty="0" smtClean="0"/>
              <a:t> ID=10</a:t>
            </a:r>
            <a:endParaRPr kumimoji="0" lang="tr-T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66328"/>
          </a:xfrm>
        </p:spPr>
        <p:txBody>
          <a:bodyPr/>
          <a:lstStyle/>
          <a:p>
            <a:r>
              <a:rPr lang="tr-TR" dirty="0" smtClean="0"/>
              <a:t>DELETED VE INSERTED TABLOSU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8352928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dirty="0" err="1" smtClean="0"/>
              <a:t>create</a:t>
            </a:r>
            <a:r>
              <a:rPr lang="tr-TR" dirty="0" smtClean="0"/>
              <a:t> </a:t>
            </a:r>
            <a:r>
              <a:rPr lang="tr-TR" dirty="0" err="1" smtClean="0"/>
              <a:t>trigger</a:t>
            </a:r>
            <a:r>
              <a:rPr lang="tr-TR" dirty="0" smtClean="0"/>
              <a:t> MARKA_GUNCELLENIYOR</a:t>
            </a:r>
          </a:p>
          <a:p>
            <a:pPr>
              <a:buNone/>
            </a:pPr>
            <a:r>
              <a:rPr lang="tr-TR" dirty="0" smtClean="0"/>
              <a:t>on markalar   </a:t>
            </a:r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update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as</a:t>
            </a:r>
          </a:p>
          <a:p>
            <a:pPr>
              <a:buNone/>
            </a:pPr>
            <a:r>
              <a:rPr lang="tr-TR" dirty="0" smtClean="0"/>
              <a:t>Begin</a:t>
            </a:r>
          </a:p>
          <a:p>
            <a:pPr>
              <a:buNone/>
            </a:pPr>
            <a:r>
              <a:rPr lang="tr-TR" dirty="0" smtClean="0"/>
              <a:t>	declare @kayit_id int</a:t>
            </a:r>
          </a:p>
          <a:p>
            <a:pPr>
              <a:buNone/>
            </a:pPr>
            <a:r>
              <a:rPr lang="tr-TR" dirty="0" smtClean="0"/>
              <a:t>	</a:t>
            </a:r>
            <a:br>
              <a:rPr lang="tr-TR" dirty="0" smtClean="0"/>
            </a:br>
            <a:r>
              <a:rPr lang="tr-TR" dirty="0" smtClean="0"/>
              <a:t>select @kayit_id=ID from deleted</a:t>
            </a:r>
          </a:p>
          <a:p>
            <a:pPr>
              <a:buNone/>
            </a:pPr>
            <a:r>
              <a:rPr lang="tr-TR" dirty="0" smtClean="0"/>
              <a:t>	</a:t>
            </a:r>
            <a:br>
              <a:rPr lang="tr-TR" dirty="0" smtClean="0"/>
            </a:br>
            <a:r>
              <a:rPr lang="tr-TR" dirty="0" smtClean="0"/>
              <a:t>insert into loglar (tablo_adi, islem_tarihi, kayit_id, islem_turu) values ('markalar', getdate(), @kayit_id, 'update')</a:t>
            </a:r>
          </a:p>
          <a:p>
            <a:pPr>
              <a:buNone/>
            </a:pPr>
            <a:r>
              <a:rPr lang="tr-TR" dirty="0" smtClean="0"/>
              <a:t>end</a:t>
            </a:r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395536" y="6021288"/>
            <a:ext cx="7920880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tr-TR" sz="2400" dirty="0" err="1" smtClean="0"/>
              <a:t>Update</a:t>
            </a:r>
            <a:r>
              <a:rPr lang="tr-TR" sz="2400" dirty="0" smtClean="0"/>
              <a:t> markalar set marka_adi=‘RENAULT’ </a:t>
            </a:r>
            <a:r>
              <a:rPr lang="tr-TR" sz="2400" dirty="0" err="1" smtClean="0"/>
              <a:t>where</a:t>
            </a:r>
            <a:r>
              <a:rPr lang="tr-TR" sz="2400" dirty="0" smtClean="0"/>
              <a:t> ID=10</a:t>
            </a:r>
            <a:endParaRPr kumimoji="0" lang="tr-T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TRIGGERDAN SONRA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5076056" y="2708920"/>
          <a:ext cx="3096344" cy="731520"/>
        </p:xfrm>
        <a:graphic>
          <a:graphicData uri="http://schemas.openxmlformats.org/drawingml/2006/table">
            <a:tbl>
              <a:tblPr/>
              <a:tblGrid>
                <a:gridCol w="812156"/>
                <a:gridCol w="2284188"/>
              </a:tblGrid>
              <a:tr h="0">
                <a:tc>
                  <a:txBody>
                    <a:bodyPr/>
                    <a:lstStyle/>
                    <a:p>
                      <a:r>
                        <a:rPr lang="tr-TR" b="1" u="sng" dirty="0" smtClean="0"/>
                        <a:t>ID</a:t>
                      </a:r>
                      <a:endParaRPr lang="tr-TR" b="1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b="1" u="sng" dirty="0" smtClean="0"/>
                        <a:t>marka_adi</a:t>
                      </a:r>
                      <a:endParaRPr lang="tr-TR" b="1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dirty="0"/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marka1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4 Metin kutusu"/>
          <p:cNvSpPr txBox="1"/>
          <p:nvPr/>
        </p:nvSpPr>
        <p:spPr>
          <a:xfrm>
            <a:off x="5148064" y="2132856"/>
            <a:ext cx="2425664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sz="2200" b="1" dirty="0" err="1" smtClean="0"/>
              <a:t>Deleted</a:t>
            </a:r>
            <a:r>
              <a:rPr lang="tr-TR" sz="2200" dirty="0" smtClean="0"/>
              <a:t>  tablosu</a:t>
            </a:r>
            <a:endParaRPr lang="tr-TR" sz="2200" dirty="0"/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5076056" y="4941168"/>
          <a:ext cx="3096344" cy="731520"/>
        </p:xfrm>
        <a:graphic>
          <a:graphicData uri="http://schemas.openxmlformats.org/drawingml/2006/table">
            <a:tbl>
              <a:tblPr/>
              <a:tblGrid>
                <a:gridCol w="812156"/>
                <a:gridCol w="2284188"/>
              </a:tblGrid>
              <a:tr h="0">
                <a:tc>
                  <a:txBody>
                    <a:bodyPr/>
                    <a:lstStyle/>
                    <a:p>
                      <a:r>
                        <a:rPr lang="tr-TR" b="1" u="sng" dirty="0" smtClean="0"/>
                        <a:t>ID</a:t>
                      </a:r>
                      <a:endParaRPr lang="tr-TR" b="1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b="1" u="sng" dirty="0" smtClean="0"/>
                        <a:t>marka_adi</a:t>
                      </a:r>
                      <a:endParaRPr lang="tr-TR" b="1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dirty="0"/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RENAULT</a:t>
                      </a:r>
                      <a:endParaRPr lang="tr-TR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Metin kutusu"/>
          <p:cNvSpPr txBox="1"/>
          <p:nvPr/>
        </p:nvSpPr>
        <p:spPr>
          <a:xfrm>
            <a:off x="5148064" y="4365104"/>
            <a:ext cx="2534668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sz="2200" b="1" dirty="0" err="1" smtClean="0"/>
              <a:t>Inserted</a:t>
            </a:r>
            <a:r>
              <a:rPr lang="tr-TR" sz="2200" dirty="0" smtClean="0"/>
              <a:t>  tablosu</a:t>
            </a:r>
            <a:endParaRPr lang="tr-TR" sz="22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4032448" cy="461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tr-TR" dirty="0" smtClean="0"/>
              <a:t>TRIGGER VE ROLLBACK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400600"/>
          </a:xfrm>
        </p:spPr>
        <p:txBody>
          <a:bodyPr>
            <a:normAutofit/>
          </a:bodyPr>
          <a:lstStyle/>
          <a:p>
            <a:r>
              <a:rPr lang="tr-TR" dirty="0" err="1" smtClean="0"/>
              <a:t>Trigger</a:t>
            </a:r>
            <a:r>
              <a:rPr lang="tr-TR" dirty="0" smtClean="0"/>
              <a:t> bir </a:t>
            </a:r>
            <a:r>
              <a:rPr lang="tr-TR" dirty="0" err="1" smtClean="0"/>
              <a:t>islem</a:t>
            </a:r>
            <a:r>
              <a:rPr lang="tr-TR" dirty="0" smtClean="0"/>
              <a:t> </a:t>
            </a:r>
            <a:r>
              <a:rPr lang="tr-TR" dirty="0" err="1" smtClean="0"/>
              <a:t>oldukdan</a:t>
            </a:r>
            <a:r>
              <a:rPr lang="tr-TR" dirty="0" smtClean="0"/>
              <a:t> sonra kendisini </a:t>
            </a:r>
            <a:r>
              <a:rPr lang="tr-TR" dirty="0" err="1" smtClean="0"/>
              <a:t>cagıran</a:t>
            </a:r>
            <a:r>
              <a:rPr lang="tr-TR" dirty="0" smtClean="0"/>
              <a:t> işlemi </a:t>
            </a:r>
            <a:r>
              <a:rPr lang="tr-TR" dirty="0" err="1" smtClean="0"/>
              <a:t>rollback</a:t>
            </a:r>
            <a:r>
              <a:rPr lang="tr-TR" dirty="0" smtClean="0"/>
              <a:t> ile geri </a:t>
            </a:r>
            <a:r>
              <a:rPr lang="tr-TR" dirty="0" err="1" smtClean="0"/>
              <a:t>cevirebilir</a:t>
            </a:r>
            <a:r>
              <a:rPr lang="tr-TR" dirty="0" smtClean="0"/>
              <a:t> .</a:t>
            </a:r>
          </a:p>
          <a:p>
            <a:pPr>
              <a:buNone/>
            </a:pPr>
            <a:endParaRPr lang="tr-TR" sz="1800" dirty="0" smtClean="0"/>
          </a:p>
          <a:p>
            <a:pPr>
              <a:buNone/>
            </a:pPr>
            <a:r>
              <a:rPr lang="tr-TR" sz="2000" dirty="0" err="1" smtClean="0"/>
              <a:t>create</a:t>
            </a:r>
            <a:r>
              <a:rPr lang="tr-TR" sz="2000" dirty="0" smtClean="0"/>
              <a:t> </a:t>
            </a:r>
            <a:r>
              <a:rPr lang="tr-TR" sz="2000" dirty="0" err="1" smtClean="0"/>
              <a:t>trigger</a:t>
            </a:r>
            <a:r>
              <a:rPr lang="tr-TR" sz="2000" dirty="0" smtClean="0"/>
              <a:t> MARKA_GUNCELLENIYOR</a:t>
            </a:r>
          </a:p>
          <a:p>
            <a:pPr>
              <a:buNone/>
            </a:pPr>
            <a:r>
              <a:rPr lang="tr-TR" sz="2000" dirty="0" smtClean="0"/>
              <a:t>on markalar   </a:t>
            </a:r>
            <a:r>
              <a:rPr lang="tr-TR" sz="2000" dirty="0" err="1" smtClean="0"/>
              <a:t>after</a:t>
            </a:r>
            <a:r>
              <a:rPr lang="tr-TR" sz="2000" dirty="0" smtClean="0"/>
              <a:t> </a:t>
            </a:r>
            <a:r>
              <a:rPr lang="tr-TR" sz="2000" dirty="0" err="1" smtClean="0"/>
              <a:t>update</a:t>
            </a: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as</a:t>
            </a:r>
          </a:p>
          <a:p>
            <a:pPr>
              <a:buNone/>
            </a:pPr>
            <a:r>
              <a:rPr lang="tr-TR" sz="2000" dirty="0" err="1" smtClean="0"/>
              <a:t>begin</a:t>
            </a:r>
            <a:endParaRPr lang="tr-TR" sz="2000" dirty="0" smtClean="0"/>
          </a:p>
          <a:p>
            <a:pPr>
              <a:buNone/>
            </a:pPr>
            <a:r>
              <a:rPr lang="tr-TR" sz="2000" dirty="0" err="1" smtClean="0"/>
              <a:t>declare</a:t>
            </a:r>
            <a:r>
              <a:rPr lang="tr-TR" sz="2000" dirty="0" smtClean="0"/>
              <a:t> @</a:t>
            </a:r>
            <a:r>
              <a:rPr lang="tr-TR" sz="2000" dirty="0" err="1" smtClean="0"/>
              <a:t>kayit</a:t>
            </a:r>
            <a:r>
              <a:rPr lang="tr-TR" sz="2000" dirty="0" smtClean="0"/>
              <a:t>_</a:t>
            </a:r>
            <a:r>
              <a:rPr lang="tr-TR" sz="2000" dirty="0" err="1" smtClean="0"/>
              <a:t>id</a:t>
            </a:r>
            <a:r>
              <a:rPr lang="tr-TR" sz="2000" dirty="0" smtClean="0"/>
              <a:t> </a:t>
            </a:r>
            <a:r>
              <a:rPr lang="tr-TR" sz="2000" dirty="0" err="1" smtClean="0"/>
              <a:t>int</a:t>
            </a:r>
            <a:endParaRPr lang="tr-TR" sz="2000" dirty="0" smtClean="0"/>
          </a:p>
          <a:p>
            <a:pPr>
              <a:buNone/>
            </a:pPr>
            <a:r>
              <a:rPr lang="tr-TR" sz="2000" dirty="0" err="1" smtClean="0"/>
              <a:t>select</a:t>
            </a:r>
            <a:r>
              <a:rPr lang="tr-TR" sz="2000" dirty="0" smtClean="0"/>
              <a:t> @</a:t>
            </a:r>
            <a:r>
              <a:rPr lang="tr-TR" sz="2000" dirty="0" err="1" smtClean="0"/>
              <a:t>kayit</a:t>
            </a:r>
            <a:r>
              <a:rPr lang="tr-TR" sz="2000" dirty="0" smtClean="0"/>
              <a:t>_</a:t>
            </a:r>
            <a:r>
              <a:rPr lang="tr-TR" sz="2000" dirty="0" err="1" smtClean="0"/>
              <a:t>id</a:t>
            </a:r>
            <a:r>
              <a:rPr lang="tr-TR" sz="2000" dirty="0" smtClean="0"/>
              <a:t>=ID </a:t>
            </a:r>
            <a:r>
              <a:rPr lang="tr-TR" sz="2000" dirty="0" err="1" smtClean="0"/>
              <a:t>from</a:t>
            </a:r>
            <a:r>
              <a:rPr lang="tr-TR" sz="2000" dirty="0" smtClean="0"/>
              <a:t> </a:t>
            </a:r>
            <a:r>
              <a:rPr lang="tr-TR" sz="2000" dirty="0" err="1" smtClean="0"/>
              <a:t>deleted</a:t>
            </a:r>
            <a:endParaRPr lang="tr-TR" sz="2000" dirty="0" smtClean="0"/>
          </a:p>
          <a:p>
            <a:pPr>
              <a:buNone/>
            </a:pPr>
            <a:r>
              <a:rPr lang="tr-TR" sz="2000" dirty="0" smtClean="0"/>
              <a:t>insert </a:t>
            </a:r>
            <a:r>
              <a:rPr lang="tr-TR" sz="2000" dirty="0" err="1" smtClean="0"/>
              <a:t>into</a:t>
            </a:r>
            <a:r>
              <a:rPr lang="tr-TR" sz="2000" dirty="0" smtClean="0"/>
              <a:t> </a:t>
            </a:r>
            <a:r>
              <a:rPr lang="tr-TR" sz="2000" dirty="0" err="1" smtClean="0"/>
              <a:t>loglar</a:t>
            </a:r>
            <a:r>
              <a:rPr lang="tr-TR" sz="2000" dirty="0" smtClean="0"/>
              <a:t> (tablo_adi, </a:t>
            </a:r>
            <a:r>
              <a:rPr lang="tr-TR" sz="2000" dirty="0" err="1" smtClean="0"/>
              <a:t>islem</a:t>
            </a:r>
            <a:r>
              <a:rPr lang="tr-TR" sz="2000" dirty="0" smtClean="0"/>
              <a:t>_tarihi, </a:t>
            </a:r>
            <a:r>
              <a:rPr lang="tr-TR" sz="2000" dirty="0" err="1" smtClean="0"/>
              <a:t>kayit</a:t>
            </a:r>
            <a:r>
              <a:rPr lang="tr-TR" sz="2000" dirty="0" smtClean="0"/>
              <a:t>_</a:t>
            </a:r>
            <a:r>
              <a:rPr lang="tr-TR" sz="2000" dirty="0" err="1" smtClean="0"/>
              <a:t>id</a:t>
            </a:r>
            <a:r>
              <a:rPr lang="tr-TR" sz="2000" dirty="0" smtClean="0"/>
              <a:t>, </a:t>
            </a:r>
            <a:r>
              <a:rPr lang="tr-TR" sz="2000" dirty="0" err="1" smtClean="0"/>
              <a:t>islem</a:t>
            </a:r>
            <a:r>
              <a:rPr lang="tr-TR" sz="2000" dirty="0" smtClean="0"/>
              <a:t>_turu)</a:t>
            </a:r>
          </a:p>
          <a:p>
            <a:pPr>
              <a:buNone/>
            </a:pPr>
            <a:r>
              <a:rPr lang="tr-TR" sz="2000" dirty="0" err="1" smtClean="0"/>
              <a:t>values</a:t>
            </a:r>
            <a:r>
              <a:rPr lang="tr-TR" sz="2000" dirty="0" smtClean="0"/>
              <a:t>('markalar', </a:t>
            </a:r>
            <a:r>
              <a:rPr lang="tr-TR" sz="2000" dirty="0" err="1" smtClean="0"/>
              <a:t>getdate</a:t>
            </a:r>
            <a:r>
              <a:rPr lang="tr-TR" sz="2000" dirty="0" smtClean="0"/>
              <a:t>(), @</a:t>
            </a:r>
            <a:r>
              <a:rPr lang="tr-TR" sz="2000" dirty="0" err="1" smtClean="0"/>
              <a:t>kayit</a:t>
            </a:r>
            <a:r>
              <a:rPr lang="tr-TR" sz="2000" dirty="0" smtClean="0"/>
              <a:t>_</a:t>
            </a:r>
            <a:r>
              <a:rPr lang="tr-TR" sz="2000" dirty="0" err="1" smtClean="0"/>
              <a:t>id</a:t>
            </a:r>
            <a:r>
              <a:rPr lang="tr-TR" sz="2000" dirty="0" smtClean="0"/>
              <a:t>, '</a:t>
            </a:r>
            <a:r>
              <a:rPr lang="tr-TR" sz="2000" dirty="0" err="1" smtClean="0"/>
              <a:t>update</a:t>
            </a:r>
            <a:r>
              <a:rPr lang="tr-TR" sz="2000" dirty="0" smtClean="0"/>
              <a:t>')</a:t>
            </a:r>
          </a:p>
          <a:p>
            <a:pPr>
              <a:buNone/>
            </a:pPr>
            <a:r>
              <a:rPr lang="tr-TR" sz="2000" b="1" dirty="0" err="1" smtClean="0">
                <a:solidFill>
                  <a:srgbClr val="C00000"/>
                </a:solidFill>
              </a:rPr>
              <a:t>rollback</a:t>
            </a:r>
            <a:r>
              <a:rPr lang="tr-TR" sz="2000" b="1" dirty="0" smtClean="0">
                <a:solidFill>
                  <a:srgbClr val="C00000"/>
                </a:solidFill>
              </a:rPr>
              <a:t> </a:t>
            </a:r>
            <a:r>
              <a:rPr lang="tr-TR" sz="2000" b="1" dirty="0" err="1" smtClean="0">
                <a:solidFill>
                  <a:srgbClr val="C00000"/>
                </a:solidFill>
              </a:rPr>
              <a:t>transaction</a:t>
            </a:r>
            <a:endParaRPr lang="tr-TR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tr-TR" sz="2000" dirty="0" err="1" smtClean="0"/>
              <a:t>end</a:t>
            </a:r>
            <a:endParaRPr lang="tr-TR" sz="2000" dirty="0" smtClean="0"/>
          </a:p>
          <a:p>
            <a:endParaRPr lang="tr-TR" dirty="0" smtClean="0"/>
          </a:p>
          <a:p>
            <a:pPr>
              <a:buNone/>
            </a:pP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652934"/>
          </a:xfrm>
        </p:spPr>
        <p:txBody>
          <a:bodyPr/>
          <a:lstStyle/>
          <a:p>
            <a:r>
              <a:rPr lang="tr-TR" dirty="0" smtClean="0"/>
              <a:t>UYGULAMA 1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80920" cy="4873752"/>
          </a:xfrm>
        </p:spPr>
        <p:txBody>
          <a:bodyPr/>
          <a:lstStyle/>
          <a:p>
            <a:r>
              <a:rPr lang="tr-TR" dirty="0" smtClean="0"/>
              <a:t>Herhangi bir marka pasif hale getirildiğinde o markaya ait modelleri de pasif hale getiren trigger’ı geliştiriniz.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44824"/>
            <a:ext cx="491689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284984"/>
            <a:ext cx="5616624" cy="238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949280"/>
            <a:ext cx="773000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r-TR" sz="2800" dirty="0" smtClean="0"/>
              <a:t>Update markalar set  Durum=0  where  ID=1</a:t>
            </a:r>
            <a:endParaRPr lang="tr-TR" sz="2800" dirty="0"/>
          </a:p>
        </p:txBody>
      </p:sp>
      <p:sp>
        <p:nvSpPr>
          <p:cNvPr id="7" name="6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706090"/>
          </a:xfrm>
        </p:spPr>
        <p:txBody>
          <a:bodyPr/>
          <a:lstStyle/>
          <a:p>
            <a:r>
              <a:rPr lang="tr-TR" dirty="0" smtClean="0"/>
              <a:t>UYGULAMA 2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964488" cy="5493224"/>
          </a:xfrm>
        </p:spPr>
        <p:txBody>
          <a:bodyPr/>
          <a:lstStyle/>
          <a:p>
            <a:r>
              <a:rPr lang="tr-TR" dirty="0" smtClean="0"/>
              <a:t>Markalar tablosuna bir kayıt eklenmeden önce aynı isimde bir marka varsa ekleme işlemini gerçekleştirmeyen fakat aynı isimde bir marka yoksa ekleme işlemini gerçekleştiren trigger’ı geliştiriniz.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79681"/>
            <a:ext cx="5328592" cy="427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tr-TR" dirty="0" smtClean="0"/>
              <a:t>UYGULAMA 3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Loglar tablosuna bir kayıt eklendiğinde 1 yıl önceki logları temizleyen trigger’ı geliştiriniz.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708920"/>
            <a:ext cx="986303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67600" cy="580926"/>
          </a:xfrm>
        </p:spPr>
        <p:txBody>
          <a:bodyPr/>
          <a:lstStyle/>
          <a:p>
            <a:r>
              <a:rPr lang="tr-TR" dirty="0" smtClean="0"/>
              <a:t>UYGULAMA 4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8352928" cy="5400600"/>
          </a:xfrm>
        </p:spPr>
        <p:txBody>
          <a:bodyPr/>
          <a:lstStyle/>
          <a:p>
            <a:r>
              <a:rPr lang="tr-TR" dirty="0" smtClean="0"/>
              <a:t>markalar tablosundan bir kaydın Durumu 0 yapıldığında eğer ilanlar tablosunda bu markaya ait araç ilanlarının sayısı 3 den büyükse (&gt;=3) markanın durumunu 0 yapmayan fakat o markaya ait ilan sayısı 3 den küçükse (&lt;3) durumu 0 yapan trigger’ı geliştiriniz.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3140968"/>
            <a:ext cx="1167913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Trigger</a:t>
            </a:r>
            <a:r>
              <a:rPr lang="tr-TR" dirty="0" smtClean="0"/>
              <a:t> nedir?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</p:spPr>
        <p:txBody>
          <a:bodyPr/>
          <a:lstStyle/>
          <a:p>
            <a:r>
              <a:rPr lang="tr-TR" dirty="0" err="1" smtClean="0"/>
              <a:t>Triggerlar</a:t>
            </a:r>
            <a:r>
              <a:rPr lang="tr-TR" dirty="0" smtClean="0"/>
              <a:t> aslında bir </a:t>
            </a:r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prosedurdür</a:t>
            </a:r>
            <a:r>
              <a:rPr lang="tr-TR" dirty="0" smtClean="0"/>
              <a:t>. Ancak </a:t>
            </a:r>
            <a:r>
              <a:rPr lang="tr-TR" dirty="0" err="1" smtClean="0"/>
              <a:t>stored</a:t>
            </a:r>
            <a:r>
              <a:rPr lang="tr-TR" dirty="0" smtClean="0"/>
              <a:t> prosedürden farkı kendiliğinden çalışmasıdır.</a:t>
            </a:r>
          </a:p>
          <a:p>
            <a:r>
              <a:rPr lang="tr-TR" dirty="0" smtClean="0"/>
              <a:t>Tablo veya </a:t>
            </a:r>
            <a:r>
              <a:rPr lang="tr-TR" dirty="0" err="1" smtClean="0"/>
              <a:t>viewlerde</a:t>
            </a:r>
            <a:r>
              <a:rPr lang="tr-TR" dirty="0" smtClean="0"/>
              <a:t> yapılan insert, </a:t>
            </a:r>
            <a:r>
              <a:rPr lang="tr-TR" dirty="0" err="1" smtClean="0"/>
              <a:t>update</a:t>
            </a:r>
            <a:r>
              <a:rPr lang="tr-TR" dirty="0" smtClean="0"/>
              <a:t> veya </a:t>
            </a:r>
            <a:r>
              <a:rPr lang="tr-TR" dirty="0" err="1" smtClean="0"/>
              <a:t>delete</a:t>
            </a:r>
            <a:r>
              <a:rPr lang="tr-TR" dirty="0" smtClean="0"/>
              <a:t> gibi operasyonlarda kendiliklerinden çalışırlar.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AFTER </a:t>
            </a:r>
            <a:r>
              <a:rPr lang="tr-TR" dirty="0" err="1" smtClean="0"/>
              <a:t>TRIGGEr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Tablo üzerinde insert, </a:t>
            </a:r>
            <a:r>
              <a:rPr lang="tr-TR" dirty="0" err="1" smtClean="0"/>
              <a:t>update</a:t>
            </a:r>
            <a:r>
              <a:rPr lang="tr-TR" dirty="0" smtClean="0"/>
              <a:t> veya </a:t>
            </a:r>
            <a:r>
              <a:rPr lang="tr-TR" dirty="0" err="1" smtClean="0"/>
              <a:t>delete</a:t>
            </a:r>
            <a:r>
              <a:rPr lang="tr-TR" dirty="0" smtClean="0"/>
              <a:t> gibi bir işlem yapıldıktan sonra devreye girerler.</a:t>
            </a:r>
          </a:p>
          <a:p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trigger’ı</a:t>
            </a:r>
            <a:r>
              <a:rPr lang="tr-TR" dirty="0" smtClean="0"/>
              <a:t> tetiklendiğinde bahsi geçen işlem (insert,</a:t>
            </a:r>
            <a:r>
              <a:rPr lang="tr-TR" dirty="0" err="1" smtClean="0"/>
              <a:t>update</a:t>
            </a:r>
            <a:r>
              <a:rPr lang="tr-TR" dirty="0" smtClean="0"/>
              <a:t> veya </a:t>
            </a:r>
            <a:r>
              <a:rPr lang="tr-TR" dirty="0" err="1" smtClean="0"/>
              <a:t>delete</a:t>
            </a:r>
            <a:r>
              <a:rPr lang="tr-TR" dirty="0" smtClean="0"/>
              <a:t>) tamamlanmıştır.</a:t>
            </a:r>
          </a:p>
          <a:p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trigger</a:t>
            </a:r>
            <a:r>
              <a:rPr lang="tr-TR" dirty="0" smtClean="0"/>
              <a:t> sadece tablolar üzerinde uygulanabilir.</a:t>
            </a:r>
          </a:p>
          <a:p>
            <a:r>
              <a:rPr lang="tr-TR" dirty="0" err="1" smtClean="0"/>
              <a:t>Viewler</a:t>
            </a:r>
            <a:r>
              <a:rPr lang="tr-TR" dirty="0" smtClean="0"/>
              <a:t> üzerinde uygulanamaz.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INSTEAD OF TRIGGER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Herhangi bir (insert, </a:t>
            </a:r>
            <a:r>
              <a:rPr lang="tr-TR" dirty="0" err="1" smtClean="0"/>
              <a:t>update</a:t>
            </a:r>
            <a:r>
              <a:rPr lang="tr-TR" dirty="0" smtClean="0"/>
              <a:t> veya </a:t>
            </a:r>
            <a:r>
              <a:rPr lang="tr-TR" dirty="0" err="1" smtClean="0"/>
              <a:t>delete</a:t>
            </a:r>
            <a:r>
              <a:rPr lang="tr-TR" dirty="0" smtClean="0"/>
              <a:t>) işlemi henüz tamamlanmadan az önce devreye giren </a:t>
            </a:r>
            <a:r>
              <a:rPr lang="tr-TR" dirty="0" err="1" smtClean="0"/>
              <a:t>triggerlardır</a:t>
            </a:r>
            <a:r>
              <a:rPr lang="tr-TR" dirty="0" smtClean="0"/>
              <a:t>.</a:t>
            </a:r>
          </a:p>
          <a:p>
            <a:r>
              <a:rPr lang="tr-TR" dirty="0" smtClean="0"/>
              <a:t>Hem tablolara </a:t>
            </a:r>
            <a:r>
              <a:rPr lang="tr-TR" dirty="0" err="1" smtClean="0"/>
              <a:t>hemde</a:t>
            </a:r>
            <a:r>
              <a:rPr lang="tr-TR" dirty="0" smtClean="0"/>
              <a:t> </a:t>
            </a:r>
            <a:r>
              <a:rPr lang="tr-TR" dirty="0" err="1" smtClean="0"/>
              <a:t>viewlere</a:t>
            </a:r>
            <a:r>
              <a:rPr lang="tr-TR" dirty="0" smtClean="0"/>
              <a:t> uygulanabilirler.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TRIGGER OLUŞTURMAK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>
                <a:solidFill>
                  <a:srgbClr val="FF0000"/>
                </a:solidFill>
              </a:rPr>
              <a:t>create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trigger</a:t>
            </a:r>
            <a:r>
              <a:rPr lang="tr-TR" dirty="0" smtClean="0"/>
              <a:t>  ILAN_SILINIYOR   </a:t>
            </a:r>
            <a:r>
              <a:rPr lang="tr-TR" dirty="0" smtClean="0">
                <a:solidFill>
                  <a:srgbClr val="FF0000"/>
                </a:solidFill>
              </a:rPr>
              <a:t>on</a:t>
            </a:r>
            <a:r>
              <a:rPr lang="tr-TR" dirty="0" smtClean="0"/>
              <a:t>   ilanlar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after</a:t>
            </a:r>
            <a:r>
              <a:rPr lang="tr-TR" dirty="0" smtClean="0"/>
              <a:t> delete [insert,update]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as</a:t>
            </a:r>
          </a:p>
          <a:p>
            <a:pPr>
              <a:buNone/>
            </a:pPr>
            <a:r>
              <a:rPr lang="tr-TR" dirty="0" err="1" smtClean="0">
                <a:solidFill>
                  <a:srgbClr val="FF0000"/>
                </a:solidFill>
              </a:rPr>
              <a:t>begin</a:t>
            </a:r>
            <a:endParaRPr lang="tr-T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print</a:t>
            </a:r>
            <a:r>
              <a:rPr lang="tr-TR" dirty="0" smtClean="0"/>
              <a:t> 'ilan silindi'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>
                <a:solidFill>
                  <a:srgbClr val="FF0000"/>
                </a:solidFill>
              </a:rPr>
              <a:t>end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TRIGGER OLUŞTURMAK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tr-TR" dirty="0" err="1" smtClean="0">
                <a:solidFill>
                  <a:srgbClr val="FF0000"/>
                </a:solidFill>
              </a:rPr>
              <a:t>Create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FF0000"/>
                </a:solidFill>
              </a:rPr>
              <a:t>trigger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 ILAN_SILINMEK_UZERE  </a:t>
            </a:r>
            <a:r>
              <a:rPr lang="tr-TR" dirty="0" smtClean="0">
                <a:solidFill>
                  <a:srgbClr val="FF0000"/>
                </a:solidFill>
              </a:rPr>
              <a:t>on</a:t>
            </a:r>
            <a:r>
              <a:rPr lang="tr-TR" dirty="0" smtClean="0"/>
              <a:t> ilanlar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instead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of</a:t>
            </a:r>
            <a:r>
              <a:rPr lang="tr-TR" dirty="0" smtClean="0"/>
              <a:t> delete [insert,update]</a:t>
            </a:r>
          </a:p>
          <a:p>
            <a:pPr>
              <a:buNone/>
            </a:pPr>
            <a:r>
              <a:rPr lang="tr-TR" dirty="0" smtClean="0"/>
              <a:t>as</a:t>
            </a:r>
          </a:p>
          <a:p>
            <a:pPr>
              <a:buNone/>
            </a:pPr>
            <a:r>
              <a:rPr lang="tr-TR" dirty="0" err="1" smtClean="0"/>
              <a:t>begin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print</a:t>
            </a:r>
            <a:r>
              <a:rPr lang="tr-TR" dirty="0" smtClean="0"/>
              <a:t> 'ilan silinmek üzere'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end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06090"/>
          </a:xfrm>
        </p:spPr>
        <p:txBody>
          <a:bodyPr/>
          <a:lstStyle/>
          <a:p>
            <a:r>
              <a:rPr lang="tr-TR" dirty="0" smtClean="0"/>
              <a:t>Veritabanındaki konumu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5184576" cy="581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TRIGGER MEKANIZMASI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err="1" smtClean="0"/>
              <a:t>Trigger</a:t>
            </a:r>
            <a:r>
              <a:rPr lang="tr-TR" dirty="0" smtClean="0"/>
              <a:t> mekanizması 2 adet </a:t>
            </a:r>
            <a:r>
              <a:rPr lang="tr-TR" dirty="0" err="1" smtClean="0"/>
              <a:t>temp</a:t>
            </a:r>
            <a:r>
              <a:rPr lang="tr-TR" dirty="0" smtClean="0"/>
              <a:t> tablo üzerinde çalışmaktadır.</a:t>
            </a:r>
          </a:p>
          <a:p>
            <a:pPr>
              <a:buNone/>
            </a:pPr>
            <a:r>
              <a:rPr lang="tr-TR" b="1" u="sng" dirty="0" smtClean="0">
                <a:solidFill>
                  <a:srgbClr val="FF0000"/>
                </a:solidFill>
              </a:rPr>
              <a:t>1. </a:t>
            </a:r>
            <a:r>
              <a:rPr lang="tr-TR" b="1" u="sng" dirty="0" err="1" smtClean="0">
                <a:solidFill>
                  <a:srgbClr val="FF0000"/>
                </a:solidFill>
              </a:rPr>
              <a:t>Inserted</a:t>
            </a:r>
            <a:r>
              <a:rPr lang="tr-TR" b="1" u="sng" dirty="0" smtClean="0">
                <a:solidFill>
                  <a:srgbClr val="FF0000"/>
                </a:solidFill>
              </a:rPr>
              <a:t> tablosu</a:t>
            </a:r>
          </a:p>
          <a:p>
            <a:r>
              <a:rPr lang="tr-TR" dirty="0" smtClean="0"/>
              <a:t>Insert veya update işlemi ile tetiklenen bir trigger çalışırken oluşturulur.</a:t>
            </a:r>
          </a:p>
          <a:p>
            <a:pPr>
              <a:buNone/>
            </a:pPr>
            <a:r>
              <a:rPr lang="tr-TR" b="1" u="sng" dirty="0" smtClean="0">
                <a:solidFill>
                  <a:srgbClr val="FF0000"/>
                </a:solidFill>
              </a:rPr>
              <a:t>2. </a:t>
            </a:r>
            <a:r>
              <a:rPr lang="tr-TR" b="1" u="sng" dirty="0" err="1" smtClean="0">
                <a:solidFill>
                  <a:srgbClr val="FF0000"/>
                </a:solidFill>
              </a:rPr>
              <a:t>Deleted</a:t>
            </a:r>
            <a:r>
              <a:rPr lang="tr-TR" b="1" u="sng" dirty="0" smtClean="0">
                <a:solidFill>
                  <a:srgbClr val="FF0000"/>
                </a:solidFill>
              </a:rPr>
              <a:t> tablosu</a:t>
            </a:r>
          </a:p>
          <a:p>
            <a:r>
              <a:rPr lang="tr-TR" dirty="0" smtClean="0"/>
              <a:t>Delete veya update işlemi ile tetiklenen bir trigger çalışırken oluşturulur.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Vertabanı tabloları üzerinde yapılan (insert, update veya delete) işlemler için log tutmak istiyoruz. </a:t>
            </a:r>
          </a:p>
          <a:p>
            <a:r>
              <a:rPr lang="tr-TR" dirty="0" smtClean="0"/>
              <a:t>Bu amaçla GALERI veritabanımıza aşağıdaki gibi bir loglar tablosu oluşturuyoruz.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5400600" cy="262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365</TotalTime>
  <Words>456</Words>
  <Application>Microsoft Office PowerPoint</Application>
  <PresentationFormat>Ekran Gösterisi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Cumba</vt:lpstr>
      <vt:lpstr>SQL SERVER TRIGGER</vt:lpstr>
      <vt:lpstr>Trigger nedir?</vt:lpstr>
      <vt:lpstr>AFTER TRIGGEr</vt:lpstr>
      <vt:lpstr>INSTEAD OF TRIGGER</vt:lpstr>
      <vt:lpstr>TRIGGER OLUŞTURMAK</vt:lpstr>
      <vt:lpstr>TRIGGER OLUŞTURMAK</vt:lpstr>
      <vt:lpstr>Veritabanındaki konumu</vt:lpstr>
      <vt:lpstr>TRIGGER MEKANIZMASI</vt:lpstr>
      <vt:lpstr>ÖRNEK</vt:lpstr>
      <vt:lpstr>Markalar tablosunun ilk hali</vt:lpstr>
      <vt:lpstr>DELETED VE INSERTED TABLOSU</vt:lpstr>
      <vt:lpstr>TRIGGERDAN SONRA</vt:lpstr>
      <vt:lpstr>TRIGGER VE ROLLBACK</vt:lpstr>
      <vt:lpstr>UYGULAMA 1</vt:lpstr>
      <vt:lpstr>UYGULAMA 2</vt:lpstr>
      <vt:lpstr>UYGULAMA 3</vt:lpstr>
      <vt:lpstr>UYGULAMA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TRIGGER</dc:title>
  <dc:creator>Cankiri MEM</dc:creator>
  <cp:lastModifiedBy>Bilal</cp:lastModifiedBy>
  <cp:revision>69</cp:revision>
  <dcterms:created xsi:type="dcterms:W3CDTF">2012-04-26T08:56:24Z</dcterms:created>
  <dcterms:modified xsi:type="dcterms:W3CDTF">2012-11-14T08:13:04Z</dcterms:modified>
</cp:coreProperties>
</file>